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99" r:id="rId5"/>
    <p:sldId id="300" r:id="rId6"/>
    <p:sldId id="301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2E25B2-6763-8448-A8EB-3CB2FC014253}" v="12" dt="2024-03-05T04:33:02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9" d="100"/>
          <a:sy n="109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leeping Sun 孫儷萍 [dentsuMB]" userId="6228cae1-30db-49d3-b9a8-e41acbb909c8" providerId="ADAL" clId="{252E25B2-6763-8448-A8EB-3CB2FC014253}"/>
    <pc:docChg chg="undo custSel addSld delSld modSld addMainMaster delMainMaster modMainMaster">
      <pc:chgData name="Sleeping Sun 孫儷萍 [dentsuMB]" userId="6228cae1-30db-49d3-b9a8-e41acbb909c8" providerId="ADAL" clId="{252E25B2-6763-8448-A8EB-3CB2FC014253}" dt="2024-03-05T04:33:49.549" v="85" actId="2696"/>
      <pc:docMkLst>
        <pc:docMk/>
      </pc:docMkLst>
      <pc:sldChg chg="add del">
        <pc:chgData name="Sleeping Sun 孫儷萍 [dentsuMB]" userId="6228cae1-30db-49d3-b9a8-e41acbb909c8" providerId="ADAL" clId="{252E25B2-6763-8448-A8EB-3CB2FC014253}" dt="2024-03-05T04:02:12.199" v="30" actId="2696"/>
        <pc:sldMkLst>
          <pc:docMk/>
          <pc:sldMk cId="402174451" sldId="295"/>
        </pc:sldMkLst>
      </pc:sldChg>
      <pc:sldChg chg="del">
        <pc:chgData name="Sleeping Sun 孫儷萍 [dentsuMB]" userId="6228cae1-30db-49d3-b9a8-e41acbb909c8" providerId="ADAL" clId="{252E25B2-6763-8448-A8EB-3CB2FC014253}" dt="2024-03-05T04:33:07.961" v="59" actId="2696"/>
        <pc:sldMkLst>
          <pc:docMk/>
          <pc:sldMk cId="780215195" sldId="297"/>
        </pc:sldMkLst>
      </pc:sldChg>
      <pc:sldChg chg="del">
        <pc:chgData name="Sleeping Sun 孫儷萍 [dentsuMB]" userId="6228cae1-30db-49d3-b9a8-e41acbb909c8" providerId="ADAL" clId="{252E25B2-6763-8448-A8EB-3CB2FC014253}" dt="2024-03-05T04:33:13.684" v="61" actId="2696"/>
        <pc:sldMkLst>
          <pc:docMk/>
          <pc:sldMk cId="3172929852" sldId="298"/>
        </pc:sldMkLst>
      </pc:sldChg>
      <pc:sldChg chg="addSp delSp modSp add mod setBg">
        <pc:chgData name="Sleeping Sun 孫儷萍 [dentsuMB]" userId="6228cae1-30db-49d3-b9a8-e41acbb909c8" providerId="ADAL" clId="{252E25B2-6763-8448-A8EB-3CB2FC014253}" dt="2024-03-05T04:30:37.105" v="52"/>
        <pc:sldMkLst>
          <pc:docMk/>
          <pc:sldMk cId="4179209631" sldId="299"/>
        </pc:sldMkLst>
        <pc:spChg chg="del">
          <ac:chgData name="Sleeping Sun 孫儷萍 [dentsuMB]" userId="6228cae1-30db-49d3-b9a8-e41acbb909c8" providerId="ADAL" clId="{252E25B2-6763-8448-A8EB-3CB2FC014253}" dt="2024-03-05T03:58:46.255" v="1" actId="478"/>
          <ac:spMkLst>
            <pc:docMk/>
            <pc:sldMk cId="4179209631" sldId="299"/>
            <ac:spMk id="4" creationId="{817AF568-4A09-4E3F-528B-8C9D4A047FF9}"/>
          </ac:spMkLst>
        </pc:spChg>
        <pc:spChg chg="del">
          <ac:chgData name="Sleeping Sun 孫儷萍 [dentsuMB]" userId="6228cae1-30db-49d3-b9a8-e41acbb909c8" providerId="ADAL" clId="{252E25B2-6763-8448-A8EB-3CB2FC014253}" dt="2024-03-05T03:58:46.255" v="1" actId="478"/>
          <ac:spMkLst>
            <pc:docMk/>
            <pc:sldMk cId="4179209631" sldId="299"/>
            <ac:spMk id="5" creationId="{B65FA329-931B-EBFF-590C-E52D823CCB5B}"/>
          </ac:spMkLst>
        </pc:spChg>
        <pc:spChg chg="add mod">
          <ac:chgData name="Sleeping Sun 孫儷萍 [dentsuMB]" userId="6228cae1-30db-49d3-b9a8-e41acbb909c8" providerId="ADAL" clId="{252E25B2-6763-8448-A8EB-3CB2FC014253}" dt="2024-03-05T04:00:09.121" v="20" actId="1035"/>
          <ac:spMkLst>
            <pc:docMk/>
            <pc:sldMk cId="4179209631" sldId="299"/>
            <ac:spMk id="6" creationId="{13FA233E-3D81-7BD6-2DFE-D12FEEA78D38}"/>
          </ac:spMkLst>
        </pc:spChg>
        <pc:spChg chg="add mod">
          <ac:chgData name="Sleeping Sun 孫儷萍 [dentsuMB]" userId="6228cae1-30db-49d3-b9a8-e41acbb909c8" providerId="ADAL" clId="{252E25B2-6763-8448-A8EB-3CB2FC014253}" dt="2024-03-05T04:00:04.639" v="16" actId="1035"/>
          <ac:spMkLst>
            <pc:docMk/>
            <pc:sldMk cId="4179209631" sldId="299"/>
            <ac:spMk id="7" creationId="{4071F835-7510-078E-1094-1C92D88C6AAE}"/>
          </ac:spMkLst>
        </pc:spChg>
        <pc:spChg chg="add">
          <ac:chgData name="Sleeping Sun 孫儷萍 [dentsuMB]" userId="6228cae1-30db-49d3-b9a8-e41acbb909c8" providerId="ADAL" clId="{252E25B2-6763-8448-A8EB-3CB2FC014253}" dt="2024-03-05T03:58:58.045" v="6" actId="26606"/>
          <ac:spMkLst>
            <pc:docMk/>
            <pc:sldMk cId="4179209631" sldId="299"/>
            <ac:spMk id="8" creationId="{42A4FC2C-047E-45A5-965D-8E1E3BF09BC6}"/>
          </ac:spMkLst>
        </pc:spChg>
        <pc:spChg chg="add mod">
          <ac:chgData name="Sleeping Sun 孫儷萍 [dentsuMB]" userId="6228cae1-30db-49d3-b9a8-e41acbb909c8" providerId="ADAL" clId="{252E25B2-6763-8448-A8EB-3CB2FC014253}" dt="2024-03-05T04:01:57.889" v="27" actId="1076"/>
          <ac:spMkLst>
            <pc:docMk/>
            <pc:sldMk cId="4179209631" sldId="299"/>
            <ac:spMk id="9" creationId="{EB491A99-6393-A61D-AFE3-7635DAD86676}"/>
          </ac:spMkLst>
        </pc:spChg>
        <pc:spChg chg="del">
          <ac:chgData name="Sleeping Sun 孫儷萍 [dentsuMB]" userId="6228cae1-30db-49d3-b9a8-e41acbb909c8" providerId="ADAL" clId="{252E25B2-6763-8448-A8EB-3CB2FC014253}" dt="2024-03-05T03:58:46.255" v="1" actId="478"/>
          <ac:spMkLst>
            <pc:docMk/>
            <pc:sldMk cId="4179209631" sldId="299"/>
            <ac:spMk id="10" creationId="{C9191CE6-D5F1-80F3-F35C-FB2BE29F2C4A}"/>
          </ac:spMkLst>
        </pc:spChg>
        <pc:spChg chg="add mod">
          <ac:chgData name="Sleeping Sun 孫儷萍 [dentsuMB]" userId="6228cae1-30db-49d3-b9a8-e41acbb909c8" providerId="ADAL" clId="{252E25B2-6763-8448-A8EB-3CB2FC014253}" dt="2024-03-05T04:00:00.216" v="14" actId="1076"/>
          <ac:spMkLst>
            <pc:docMk/>
            <pc:sldMk cId="4179209631" sldId="299"/>
            <ac:spMk id="11" creationId="{22BCF530-1AC2-3484-9BCE-5F44DFC18EF2}"/>
          </ac:spMkLst>
        </pc:spChg>
        <pc:spChg chg="del">
          <ac:chgData name="Sleeping Sun 孫儷萍 [dentsuMB]" userId="6228cae1-30db-49d3-b9a8-e41acbb909c8" providerId="ADAL" clId="{252E25B2-6763-8448-A8EB-3CB2FC014253}" dt="2024-03-05T03:58:46.255" v="1" actId="478"/>
          <ac:spMkLst>
            <pc:docMk/>
            <pc:sldMk cId="4179209631" sldId="299"/>
            <ac:spMk id="12" creationId="{718AD262-7168-D132-ED44-B1A079F03A76}"/>
          </ac:spMkLst>
        </pc:spChg>
        <pc:spChg chg="del">
          <ac:chgData name="Sleeping Sun 孫儷萍 [dentsuMB]" userId="6228cae1-30db-49d3-b9a8-e41acbb909c8" providerId="ADAL" clId="{252E25B2-6763-8448-A8EB-3CB2FC014253}" dt="2024-03-05T03:58:46.255" v="1" actId="478"/>
          <ac:spMkLst>
            <pc:docMk/>
            <pc:sldMk cId="4179209631" sldId="299"/>
            <ac:spMk id="13" creationId="{4FA47202-9D18-BE48-AF49-1F1F835FEB12}"/>
          </ac:spMkLst>
        </pc:spChg>
        <pc:spChg chg="del">
          <ac:chgData name="Sleeping Sun 孫儷萍 [dentsuMB]" userId="6228cae1-30db-49d3-b9a8-e41acbb909c8" providerId="ADAL" clId="{252E25B2-6763-8448-A8EB-3CB2FC014253}" dt="2024-03-05T03:58:46.255" v="1" actId="478"/>
          <ac:spMkLst>
            <pc:docMk/>
            <pc:sldMk cId="4179209631" sldId="299"/>
            <ac:spMk id="14" creationId="{393F3DC3-42BB-684B-EDF0-76C093B197CE}"/>
          </ac:spMkLst>
        </pc:spChg>
        <pc:spChg chg="del">
          <ac:chgData name="Sleeping Sun 孫儷萍 [dentsuMB]" userId="6228cae1-30db-49d3-b9a8-e41acbb909c8" providerId="ADAL" clId="{252E25B2-6763-8448-A8EB-3CB2FC014253}" dt="2024-03-05T03:58:46.255" v="1" actId="478"/>
          <ac:spMkLst>
            <pc:docMk/>
            <pc:sldMk cId="4179209631" sldId="299"/>
            <ac:spMk id="15" creationId="{819AC70D-A801-A4BE-196C-FD974DDD18C6}"/>
          </ac:spMkLst>
        </pc:spChg>
        <pc:spChg chg="del">
          <ac:chgData name="Sleeping Sun 孫儷萍 [dentsuMB]" userId="6228cae1-30db-49d3-b9a8-e41acbb909c8" providerId="ADAL" clId="{252E25B2-6763-8448-A8EB-3CB2FC014253}" dt="2024-03-05T03:58:46.255" v="1" actId="478"/>
          <ac:spMkLst>
            <pc:docMk/>
            <pc:sldMk cId="4179209631" sldId="299"/>
            <ac:spMk id="16" creationId="{F9D688F5-54EF-9A3D-C8A4-9D37FE5EE17D}"/>
          </ac:spMkLst>
        </pc:spChg>
        <pc:spChg chg="del">
          <ac:chgData name="Sleeping Sun 孫儷萍 [dentsuMB]" userId="6228cae1-30db-49d3-b9a8-e41acbb909c8" providerId="ADAL" clId="{252E25B2-6763-8448-A8EB-3CB2FC014253}" dt="2024-03-05T03:58:46.255" v="1" actId="478"/>
          <ac:spMkLst>
            <pc:docMk/>
            <pc:sldMk cId="4179209631" sldId="299"/>
            <ac:spMk id="17" creationId="{C9BA59EC-0E71-FA3B-C7C8-53334A168914}"/>
          </ac:spMkLst>
        </pc:spChg>
        <pc:spChg chg="del">
          <ac:chgData name="Sleeping Sun 孫儷萍 [dentsuMB]" userId="6228cae1-30db-49d3-b9a8-e41acbb909c8" providerId="ADAL" clId="{252E25B2-6763-8448-A8EB-3CB2FC014253}" dt="2024-03-05T03:58:46.255" v="1" actId="478"/>
          <ac:spMkLst>
            <pc:docMk/>
            <pc:sldMk cId="4179209631" sldId="299"/>
            <ac:spMk id="18" creationId="{66E224A1-C2CC-3B2F-CDFD-67CD4A76D838}"/>
          </ac:spMkLst>
        </pc:spChg>
        <pc:spChg chg="del">
          <ac:chgData name="Sleeping Sun 孫儷萍 [dentsuMB]" userId="6228cae1-30db-49d3-b9a8-e41acbb909c8" providerId="ADAL" clId="{252E25B2-6763-8448-A8EB-3CB2FC014253}" dt="2024-03-05T03:58:46.255" v="1" actId="478"/>
          <ac:spMkLst>
            <pc:docMk/>
            <pc:sldMk cId="4179209631" sldId="299"/>
            <ac:spMk id="19" creationId="{1AAFB5D6-112C-A251-545A-7BFC3F7F7741}"/>
          </ac:spMkLst>
        </pc:spChg>
        <pc:spChg chg="del">
          <ac:chgData name="Sleeping Sun 孫儷萍 [dentsuMB]" userId="6228cae1-30db-49d3-b9a8-e41acbb909c8" providerId="ADAL" clId="{252E25B2-6763-8448-A8EB-3CB2FC014253}" dt="2024-03-05T03:58:46.255" v="1" actId="478"/>
          <ac:spMkLst>
            <pc:docMk/>
            <pc:sldMk cId="4179209631" sldId="299"/>
            <ac:spMk id="20" creationId="{31EA2DA7-57E0-ADF1-0555-F0AEA032D08C}"/>
          </ac:spMkLst>
        </pc:spChg>
        <pc:spChg chg="del">
          <ac:chgData name="Sleeping Sun 孫儷萍 [dentsuMB]" userId="6228cae1-30db-49d3-b9a8-e41acbb909c8" providerId="ADAL" clId="{252E25B2-6763-8448-A8EB-3CB2FC014253}" dt="2024-03-05T03:58:46.255" v="1" actId="478"/>
          <ac:spMkLst>
            <pc:docMk/>
            <pc:sldMk cId="4179209631" sldId="299"/>
            <ac:spMk id="21" creationId="{D9B66F81-C847-8D81-D160-6C303884F04A}"/>
          </ac:spMkLst>
        </pc:spChg>
        <pc:spChg chg="del">
          <ac:chgData name="Sleeping Sun 孫儷萍 [dentsuMB]" userId="6228cae1-30db-49d3-b9a8-e41acbb909c8" providerId="ADAL" clId="{252E25B2-6763-8448-A8EB-3CB2FC014253}" dt="2024-03-05T03:58:46.255" v="1" actId="478"/>
          <ac:spMkLst>
            <pc:docMk/>
            <pc:sldMk cId="4179209631" sldId="299"/>
            <ac:spMk id="22" creationId="{01295173-B3F6-D168-AB12-8974DBD6E3E7}"/>
          </ac:spMkLst>
        </pc:spChg>
        <pc:spChg chg="del">
          <ac:chgData name="Sleeping Sun 孫儷萍 [dentsuMB]" userId="6228cae1-30db-49d3-b9a8-e41acbb909c8" providerId="ADAL" clId="{252E25B2-6763-8448-A8EB-3CB2FC014253}" dt="2024-03-05T03:58:46.255" v="1" actId="478"/>
          <ac:spMkLst>
            <pc:docMk/>
            <pc:sldMk cId="4179209631" sldId="299"/>
            <ac:spMk id="23" creationId="{92D56116-43B7-0DDA-B371-91BCD6FB3180}"/>
          </ac:spMkLst>
        </pc:spChg>
        <pc:spChg chg="add mod">
          <ac:chgData name="Sleeping Sun 孫儷萍 [dentsuMB]" userId="6228cae1-30db-49d3-b9a8-e41acbb909c8" providerId="ADAL" clId="{252E25B2-6763-8448-A8EB-3CB2FC014253}" dt="2024-03-05T03:59:55.803" v="13" actId="1076"/>
          <ac:spMkLst>
            <pc:docMk/>
            <pc:sldMk cId="4179209631" sldId="299"/>
            <ac:spMk id="24" creationId="{F692898E-8662-5790-12EC-1C3BF5DBF55A}"/>
          </ac:spMkLst>
        </pc:spChg>
        <pc:picChg chg="add del mod">
          <ac:chgData name="Sleeping Sun 孫儷萍 [dentsuMB]" userId="6228cae1-30db-49d3-b9a8-e41acbb909c8" providerId="ADAL" clId="{252E25B2-6763-8448-A8EB-3CB2FC014253}" dt="2024-03-05T03:59:41.177" v="11" actId="478"/>
          <ac:picMkLst>
            <pc:docMk/>
            <pc:sldMk cId="4179209631" sldId="299"/>
            <ac:picMk id="3" creationId="{706EE739-571B-9379-A620-FA9289DD5AD7}"/>
          </ac:picMkLst>
        </pc:picChg>
      </pc:sldChg>
      <pc:sldChg chg="addSp modSp new mod">
        <pc:chgData name="Sleeping Sun 孫儷萍 [dentsuMB]" userId="6228cae1-30db-49d3-b9a8-e41acbb909c8" providerId="ADAL" clId="{252E25B2-6763-8448-A8EB-3CB2FC014253}" dt="2024-03-05T04:33:05.687" v="58" actId="1076"/>
        <pc:sldMkLst>
          <pc:docMk/>
          <pc:sldMk cId="2232329043" sldId="300"/>
        </pc:sldMkLst>
        <pc:spChg chg="add mod">
          <ac:chgData name="Sleeping Sun 孫儷萍 [dentsuMB]" userId="6228cae1-30db-49d3-b9a8-e41acbb909c8" providerId="ADAL" clId="{252E25B2-6763-8448-A8EB-3CB2FC014253}" dt="2024-03-05T04:33:05.687" v="58" actId="1076"/>
          <ac:spMkLst>
            <pc:docMk/>
            <pc:sldMk cId="2232329043" sldId="300"/>
            <ac:spMk id="2" creationId="{5591A1CC-64EF-BB62-6CAA-CDAB23D3EB7A}"/>
          </ac:spMkLst>
        </pc:spChg>
      </pc:sldChg>
      <pc:sldChg chg="new del">
        <pc:chgData name="Sleeping Sun 孫儷萍 [dentsuMB]" userId="6228cae1-30db-49d3-b9a8-e41acbb909c8" providerId="ADAL" clId="{252E25B2-6763-8448-A8EB-3CB2FC014253}" dt="2024-03-05T04:32:55.545" v="55" actId="2696"/>
        <pc:sldMkLst>
          <pc:docMk/>
          <pc:sldMk cId="2238991891" sldId="300"/>
        </pc:sldMkLst>
      </pc:sldChg>
      <pc:sldChg chg="new del">
        <pc:chgData name="Sleeping Sun 孫儷萍 [dentsuMB]" userId="6228cae1-30db-49d3-b9a8-e41acbb909c8" providerId="ADAL" clId="{252E25B2-6763-8448-A8EB-3CB2FC014253}" dt="2024-03-05T04:32:50.738" v="54" actId="680"/>
        <pc:sldMkLst>
          <pc:docMk/>
          <pc:sldMk cId="1121551904" sldId="301"/>
        </pc:sldMkLst>
      </pc:sldChg>
      <pc:sldChg chg="new">
        <pc:chgData name="Sleeping Sun 孫儷萍 [dentsuMB]" userId="6228cae1-30db-49d3-b9a8-e41acbb909c8" providerId="ADAL" clId="{252E25B2-6763-8448-A8EB-3CB2FC014253}" dt="2024-03-05T04:33:12.063" v="60" actId="680"/>
        <pc:sldMkLst>
          <pc:docMk/>
          <pc:sldMk cId="2627041833" sldId="301"/>
        </pc:sldMkLst>
      </pc:sldChg>
      <pc:sldMasterChg chg="addSldLayout modSldLayout">
        <pc:chgData name="Sleeping Sun 孫儷萍 [dentsuMB]" userId="6228cae1-30db-49d3-b9a8-e41acbb909c8" providerId="ADAL" clId="{252E25B2-6763-8448-A8EB-3CB2FC014253}" dt="2024-03-05T04:28:37.220" v="45" actId="14100"/>
        <pc:sldMasterMkLst>
          <pc:docMk/>
          <pc:sldMasterMk cId="3286502972" sldId="2147483660"/>
        </pc:sldMasterMkLst>
        <pc:sldLayoutChg chg="addSp delSp modSp mod">
          <pc:chgData name="Sleeping Sun 孫儷萍 [dentsuMB]" userId="6228cae1-30db-49d3-b9a8-e41acbb909c8" providerId="ADAL" clId="{252E25B2-6763-8448-A8EB-3CB2FC014253}" dt="2024-03-05T04:01:28.921" v="26" actId="14100"/>
          <pc:sldLayoutMkLst>
            <pc:docMk/>
            <pc:sldMasterMk cId="3286502972" sldId="2147483660"/>
            <pc:sldLayoutMk cId="145582146" sldId="2147483667"/>
          </pc:sldLayoutMkLst>
          <pc:picChg chg="add del mod">
            <ac:chgData name="Sleeping Sun 孫儷萍 [dentsuMB]" userId="6228cae1-30db-49d3-b9a8-e41acbb909c8" providerId="ADAL" clId="{252E25B2-6763-8448-A8EB-3CB2FC014253}" dt="2024-03-05T04:01:23.048" v="22" actId="478"/>
            <ac:picMkLst>
              <pc:docMk/>
              <pc:sldMasterMk cId="3286502972" sldId="2147483660"/>
              <pc:sldLayoutMk cId="145582146" sldId="2147483667"/>
              <ac:picMk id="6" creationId="{E4739B8B-E165-6BAD-8AE3-168A303C09C2}"/>
            </ac:picMkLst>
          </pc:picChg>
          <pc:picChg chg="add mod">
            <ac:chgData name="Sleeping Sun 孫儷萍 [dentsuMB]" userId="6228cae1-30db-49d3-b9a8-e41acbb909c8" providerId="ADAL" clId="{252E25B2-6763-8448-A8EB-3CB2FC014253}" dt="2024-03-05T04:01:28.921" v="26" actId="14100"/>
            <ac:picMkLst>
              <pc:docMk/>
              <pc:sldMasterMk cId="3286502972" sldId="2147483660"/>
              <pc:sldLayoutMk cId="145582146" sldId="2147483667"/>
              <ac:picMk id="8" creationId="{EA066407-962E-1AB5-65E9-454F96D9B363}"/>
            </ac:picMkLst>
          </pc:picChg>
        </pc:sldLayoutChg>
        <pc:sldLayoutChg chg="addSp delSp modSp add mod modTransition">
          <pc:chgData name="Sleeping Sun 孫儷萍 [dentsuMB]" userId="6228cae1-30db-49d3-b9a8-e41acbb909c8" providerId="ADAL" clId="{252E25B2-6763-8448-A8EB-3CB2FC014253}" dt="2024-03-05T04:11:54.641" v="39" actId="14100"/>
          <pc:sldLayoutMkLst>
            <pc:docMk/>
            <pc:sldMasterMk cId="3286502972" sldId="2147483660"/>
            <pc:sldLayoutMk cId="3009848036" sldId="2147483672"/>
          </pc:sldLayoutMkLst>
          <pc:picChg chg="add mod">
            <ac:chgData name="Sleeping Sun 孫儷萍 [dentsuMB]" userId="6228cae1-30db-49d3-b9a8-e41acbb909c8" providerId="ADAL" clId="{252E25B2-6763-8448-A8EB-3CB2FC014253}" dt="2024-03-05T04:11:54.641" v="39" actId="14100"/>
            <ac:picMkLst>
              <pc:docMk/>
              <pc:sldMasterMk cId="3286502972" sldId="2147483660"/>
              <pc:sldLayoutMk cId="3009848036" sldId="2147483672"/>
              <ac:picMk id="6" creationId="{602DF9D9-6631-CA9A-16CF-AA6A1DE04491}"/>
            </ac:picMkLst>
          </pc:picChg>
          <pc:picChg chg="del">
            <ac:chgData name="Sleeping Sun 孫儷萍 [dentsuMB]" userId="6228cae1-30db-49d3-b9a8-e41acbb909c8" providerId="ADAL" clId="{252E25B2-6763-8448-A8EB-3CB2FC014253}" dt="2024-03-05T04:11:48.124" v="35" actId="478"/>
            <ac:picMkLst>
              <pc:docMk/>
              <pc:sldMasterMk cId="3286502972" sldId="2147483660"/>
              <pc:sldLayoutMk cId="3009848036" sldId="2147483672"/>
              <ac:picMk id="8" creationId="{EA066407-962E-1AB5-65E9-454F96D9B363}"/>
            </ac:picMkLst>
          </pc:picChg>
        </pc:sldLayoutChg>
        <pc:sldLayoutChg chg="addSp delSp modSp add mod modTransition">
          <pc:chgData name="Sleeping Sun 孫儷萍 [dentsuMB]" userId="6228cae1-30db-49d3-b9a8-e41acbb909c8" providerId="ADAL" clId="{252E25B2-6763-8448-A8EB-3CB2FC014253}" dt="2024-03-05T04:28:37.220" v="45" actId="14100"/>
          <pc:sldLayoutMkLst>
            <pc:docMk/>
            <pc:sldMasterMk cId="3286502972" sldId="2147483660"/>
            <pc:sldLayoutMk cId="2076961794" sldId="2147483673"/>
          </pc:sldLayoutMkLst>
          <pc:picChg chg="del">
            <ac:chgData name="Sleeping Sun 孫儷萍 [dentsuMB]" userId="6228cae1-30db-49d3-b9a8-e41acbb909c8" providerId="ADAL" clId="{252E25B2-6763-8448-A8EB-3CB2FC014253}" dt="2024-03-05T04:28:30.709" v="41" actId="478"/>
            <ac:picMkLst>
              <pc:docMk/>
              <pc:sldMasterMk cId="3286502972" sldId="2147483660"/>
              <pc:sldLayoutMk cId="2076961794" sldId="2147483673"/>
              <ac:picMk id="6" creationId="{602DF9D9-6631-CA9A-16CF-AA6A1DE04491}"/>
            </ac:picMkLst>
          </pc:picChg>
          <pc:picChg chg="add mod">
            <ac:chgData name="Sleeping Sun 孫儷萍 [dentsuMB]" userId="6228cae1-30db-49d3-b9a8-e41acbb909c8" providerId="ADAL" clId="{252E25B2-6763-8448-A8EB-3CB2FC014253}" dt="2024-03-05T04:28:37.220" v="45" actId="14100"/>
            <ac:picMkLst>
              <pc:docMk/>
              <pc:sldMasterMk cId="3286502972" sldId="2147483660"/>
              <pc:sldLayoutMk cId="2076961794" sldId="2147483673"/>
              <ac:picMk id="7" creationId="{88E6F601-02E6-E62C-BEED-892EA63AFA04}"/>
            </ac:picMkLst>
          </pc:picChg>
        </pc:sldLayoutChg>
      </pc:sldMasterChg>
      <pc:sldMasterChg chg="new del mod addSldLayout delSldLayout">
        <pc:chgData name="Sleeping Sun 孫儷萍 [dentsuMB]" userId="6228cae1-30db-49d3-b9a8-e41acbb909c8" providerId="ADAL" clId="{252E25B2-6763-8448-A8EB-3CB2FC014253}" dt="2024-03-05T04:11:39.939" v="33" actId="6938"/>
        <pc:sldMasterMkLst>
          <pc:docMk/>
          <pc:sldMasterMk cId="1660054746" sldId="2147483672"/>
        </pc:sldMasterMkLst>
        <pc:sldLayoutChg chg="new del replId">
          <pc:chgData name="Sleeping Sun 孫儷萍 [dentsuMB]" userId="6228cae1-30db-49d3-b9a8-e41acbb909c8" providerId="ADAL" clId="{252E25B2-6763-8448-A8EB-3CB2FC014253}" dt="2024-03-05T04:11:39.939" v="33" actId="6938"/>
          <pc:sldLayoutMkLst>
            <pc:docMk/>
            <pc:sldMasterMk cId="1660054746" sldId="2147483672"/>
            <pc:sldLayoutMk cId="3139871253" sldId="2147483673"/>
          </pc:sldLayoutMkLst>
        </pc:sldLayoutChg>
        <pc:sldLayoutChg chg="new del replId">
          <pc:chgData name="Sleeping Sun 孫儷萍 [dentsuMB]" userId="6228cae1-30db-49d3-b9a8-e41acbb909c8" providerId="ADAL" clId="{252E25B2-6763-8448-A8EB-3CB2FC014253}" dt="2024-03-05T04:11:39.939" v="33" actId="6938"/>
          <pc:sldLayoutMkLst>
            <pc:docMk/>
            <pc:sldMasterMk cId="1660054746" sldId="2147483672"/>
            <pc:sldLayoutMk cId="713885551" sldId="2147483674"/>
          </pc:sldLayoutMkLst>
        </pc:sldLayoutChg>
        <pc:sldLayoutChg chg="new del replId">
          <pc:chgData name="Sleeping Sun 孫儷萍 [dentsuMB]" userId="6228cae1-30db-49d3-b9a8-e41acbb909c8" providerId="ADAL" clId="{252E25B2-6763-8448-A8EB-3CB2FC014253}" dt="2024-03-05T04:11:39.939" v="33" actId="6938"/>
          <pc:sldLayoutMkLst>
            <pc:docMk/>
            <pc:sldMasterMk cId="1660054746" sldId="2147483672"/>
            <pc:sldLayoutMk cId="1640676182" sldId="2147483675"/>
          </pc:sldLayoutMkLst>
        </pc:sldLayoutChg>
        <pc:sldLayoutChg chg="new del replId">
          <pc:chgData name="Sleeping Sun 孫儷萍 [dentsuMB]" userId="6228cae1-30db-49d3-b9a8-e41acbb909c8" providerId="ADAL" clId="{252E25B2-6763-8448-A8EB-3CB2FC014253}" dt="2024-03-05T04:11:39.939" v="33" actId="6938"/>
          <pc:sldLayoutMkLst>
            <pc:docMk/>
            <pc:sldMasterMk cId="1660054746" sldId="2147483672"/>
            <pc:sldLayoutMk cId="1705877973" sldId="2147483676"/>
          </pc:sldLayoutMkLst>
        </pc:sldLayoutChg>
        <pc:sldLayoutChg chg="new del replId">
          <pc:chgData name="Sleeping Sun 孫儷萍 [dentsuMB]" userId="6228cae1-30db-49d3-b9a8-e41acbb909c8" providerId="ADAL" clId="{252E25B2-6763-8448-A8EB-3CB2FC014253}" dt="2024-03-05T04:11:39.939" v="33" actId="6938"/>
          <pc:sldLayoutMkLst>
            <pc:docMk/>
            <pc:sldMasterMk cId="1660054746" sldId="2147483672"/>
            <pc:sldLayoutMk cId="923844741" sldId="2147483677"/>
          </pc:sldLayoutMkLst>
        </pc:sldLayoutChg>
        <pc:sldLayoutChg chg="new del replId">
          <pc:chgData name="Sleeping Sun 孫儷萍 [dentsuMB]" userId="6228cae1-30db-49d3-b9a8-e41acbb909c8" providerId="ADAL" clId="{252E25B2-6763-8448-A8EB-3CB2FC014253}" dt="2024-03-05T04:11:39.939" v="33" actId="6938"/>
          <pc:sldLayoutMkLst>
            <pc:docMk/>
            <pc:sldMasterMk cId="1660054746" sldId="2147483672"/>
            <pc:sldLayoutMk cId="2097385819" sldId="2147483678"/>
          </pc:sldLayoutMkLst>
        </pc:sldLayoutChg>
        <pc:sldLayoutChg chg="new del replId">
          <pc:chgData name="Sleeping Sun 孫儷萍 [dentsuMB]" userId="6228cae1-30db-49d3-b9a8-e41acbb909c8" providerId="ADAL" clId="{252E25B2-6763-8448-A8EB-3CB2FC014253}" dt="2024-03-05T04:11:39.939" v="33" actId="6938"/>
          <pc:sldLayoutMkLst>
            <pc:docMk/>
            <pc:sldMasterMk cId="1660054746" sldId="2147483672"/>
            <pc:sldLayoutMk cId="2293265167" sldId="2147483679"/>
          </pc:sldLayoutMkLst>
        </pc:sldLayoutChg>
        <pc:sldLayoutChg chg="new del replId">
          <pc:chgData name="Sleeping Sun 孫儷萍 [dentsuMB]" userId="6228cae1-30db-49d3-b9a8-e41acbb909c8" providerId="ADAL" clId="{252E25B2-6763-8448-A8EB-3CB2FC014253}" dt="2024-03-05T04:11:39.939" v="33" actId="6938"/>
          <pc:sldLayoutMkLst>
            <pc:docMk/>
            <pc:sldMasterMk cId="1660054746" sldId="2147483672"/>
            <pc:sldLayoutMk cId="1119957355" sldId="2147483680"/>
          </pc:sldLayoutMkLst>
        </pc:sldLayoutChg>
        <pc:sldLayoutChg chg="new del replId">
          <pc:chgData name="Sleeping Sun 孫儷萍 [dentsuMB]" userId="6228cae1-30db-49d3-b9a8-e41acbb909c8" providerId="ADAL" clId="{252E25B2-6763-8448-A8EB-3CB2FC014253}" dt="2024-03-05T04:11:39.939" v="33" actId="6938"/>
          <pc:sldLayoutMkLst>
            <pc:docMk/>
            <pc:sldMasterMk cId="1660054746" sldId="2147483672"/>
            <pc:sldLayoutMk cId="3107268753" sldId="2147483681"/>
          </pc:sldLayoutMkLst>
        </pc:sldLayoutChg>
        <pc:sldLayoutChg chg="new del replId">
          <pc:chgData name="Sleeping Sun 孫儷萍 [dentsuMB]" userId="6228cae1-30db-49d3-b9a8-e41acbb909c8" providerId="ADAL" clId="{252E25B2-6763-8448-A8EB-3CB2FC014253}" dt="2024-03-05T04:11:39.939" v="33" actId="6938"/>
          <pc:sldLayoutMkLst>
            <pc:docMk/>
            <pc:sldMasterMk cId="1660054746" sldId="2147483672"/>
            <pc:sldLayoutMk cId="4264676197" sldId="2147483682"/>
          </pc:sldLayoutMkLst>
        </pc:sldLayoutChg>
        <pc:sldLayoutChg chg="new del replId">
          <pc:chgData name="Sleeping Sun 孫儷萍 [dentsuMB]" userId="6228cae1-30db-49d3-b9a8-e41acbb909c8" providerId="ADAL" clId="{252E25B2-6763-8448-A8EB-3CB2FC014253}" dt="2024-03-05T04:11:39.939" v="33" actId="6938"/>
          <pc:sldLayoutMkLst>
            <pc:docMk/>
            <pc:sldMasterMk cId="1660054746" sldId="2147483672"/>
            <pc:sldLayoutMk cId="2078120622" sldId="2147483683"/>
          </pc:sldLayoutMkLst>
        </pc:sldLayoutChg>
      </pc:sldMasterChg>
      <pc:sldMasterChg chg="new del mod addSldLayout delSldLayout modSldLayout">
        <pc:chgData name="Sleeping Sun 孫儷萍 [dentsuMB]" userId="6228cae1-30db-49d3-b9a8-e41acbb909c8" providerId="ADAL" clId="{252E25B2-6763-8448-A8EB-3CB2FC014253}" dt="2024-03-05T04:33:43.440" v="73" actId="2696"/>
        <pc:sldMasterMkLst>
          <pc:docMk/>
          <pc:sldMasterMk cId="3668612568" sldId="2147483674"/>
        </pc:sldMasterMkLst>
        <pc:sldLayoutChg chg="new del replId">
          <pc:chgData name="Sleeping Sun 孫儷萍 [dentsuMB]" userId="6228cae1-30db-49d3-b9a8-e41acbb909c8" providerId="ADAL" clId="{252E25B2-6763-8448-A8EB-3CB2FC014253}" dt="2024-03-05T04:33:43.431" v="62" actId="2696"/>
          <pc:sldLayoutMkLst>
            <pc:docMk/>
            <pc:sldMasterMk cId="3668612568" sldId="2147483674"/>
            <pc:sldLayoutMk cId="1200062585" sldId="2147483675"/>
          </pc:sldLayoutMkLst>
        </pc:sldLayoutChg>
        <pc:sldLayoutChg chg="new del replId">
          <pc:chgData name="Sleeping Sun 孫儷萍 [dentsuMB]" userId="6228cae1-30db-49d3-b9a8-e41acbb909c8" providerId="ADAL" clId="{252E25B2-6763-8448-A8EB-3CB2FC014253}" dt="2024-03-05T04:33:43.432" v="63" actId="2696"/>
          <pc:sldLayoutMkLst>
            <pc:docMk/>
            <pc:sldMasterMk cId="3668612568" sldId="2147483674"/>
            <pc:sldLayoutMk cId="2516074413" sldId="2147483676"/>
          </pc:sldLayoutMkLst>
        </pc:sldLayoutChg>
        <pc:sldLayoutChg chg="new del replId">
          <pc:chgData name="Sleeping Sun 孫儷萍 [dentsuMB]" userId="6228cae1-30db-49d3-b9a8-e41acbb909c8" providerId="ADAL" clId="{252E25B2-6763-8448-A8EB-3CB2FC014253}" dt="2024-03-05T04:33:43.433" v="64" actId="2696"/>
          <pc:sldLayoutMkLst>
            <pc:docMk/>
            <pc:sldMasterMk cId="3668612568" sldId="2147483674"/>
            <pc:sldLayoutMk cId="545697858" sldId="2147483677"/>
          </pc:sldLayoutMkLst>
        </pc:sldLayoutChg>
        <pc:sldLayoutChg chg="new del replId">
          <pc:chgData name="Sleeping Sun 孫儷萍 [dentsuMB]" userId="6228cae1-30db-49d3-b9a8-e41acbb909c8" providerId="ADAL" clId="{252E25B2-6763-8448-A8EB-3CB2FC014253}" dt="2024-03-05T04:33:43.434" v="65" actId="2696"/>
          <pc:sldLayoutMkLst>
            <pc:docMk/>
            <pc:sldMasterMk cId="3668612568" sldId="2147483674"/>
            <pc:sldLayoutMk cId="304162724" sldId="2147483678"/>
          </pc:sldLayoutMkLst>
        </pc:sldLayoutChg>
        <pc:sldLayoutChg chg="new del replId">
          <pc:chgData name="Sleeping Sun 孫儷萍 [dentsuMB]" userId="6228cae1-30db-49d3-b9a8-e41acbb909c8" providerId="ADAL" clId="{252E25B2-6763-8448-A8EB-3CB2FC014253}" dt="2024-03-05T04:33:43.435" v="66" actId="2696"/>
          <pc:sldLayoutMkLst>
            <pc:docMk/>
            <pc:sldMasterMk cId="3668612568" sldId="2147483674"/>
            <pc:sldLayoutMk cId="1565067991" sldId="2147483679"/>
          </pc:sldLayoutMkLst>
        </pc:sldLayoutChg>
        <pc:sldLayoutChg chg="new del replId">
          <pc:chgData name="Sleeping Sun 孫儷萍 [dentsuMB]" userId="6228cae1-30db-49d3-b9a8-e41acbb909c8" providerId="ADAL" clId="{252E25B2-6763-8448-A8EB-3CB2FC014253}" dt="2024-03-05T04:33:43.435" v="67" actId="2696"/>
          <pc:sldLayoutMkLst>
            <pc:docMk/>
            <pc:sldMasterMk cId="3668612568" sldId="2147483674"/>
            <pc:sldLayoutMk cId="2452851371" sldId="2147483680"/>
          </pc:sldLayoutMkLst>
        </pc:sldLayoutChg>
        <pc:sldLayoutChg chg="new del replId">
          <pc:chgData name="Sleeping Sun 孫儷萍 [dentsuMB]" userId="6228cae1-30db-49d3-b9a8-e41acbb909c8" providerId="ADAL" clId="{252E25B2-6763-8448-A8EB-3CB2FC014253}" dt="2024-03-05T04:29:38.299" v="47" actId="2696"/>
          <pc:sldLayoutMkLst>
            <pc:docMk/>
            <pc:sldMasterMk cId="3668612568" sldId="2147483674"/>
            <pc:sldLayoutMk cId="1394872654" sldId="2147483681"/>
          </pc:sldLayoutMkLst>
        </pc:sldLayoutChg>
        <pc:sldLayoutChg chg="new del replId">
          <pc:chgData name="Sleeping Sun 孫儷萍 [dentsuMB]" userId="6228cae1-30db-49d3-b9a8-e41acbb909c8" providerId="ADAL" clId="{252E25B2-6763-8448-A8EB-3CB2FC014253}" dt="2024-03-05T04:33:43.437" v="69" actId="2696"/>
          <pc:sldLayoutMkLst>
            <pc:docMk/>
            <pc:sldMasterMk cId="3668612568" sldId="2147483674"/>
            <pc:sldLayoutMk cId="1179546649" sldId="2147483682"/>
          </pc:sldLayoutMkLst>
        </pc:sldLayoutChg>
        <pc:sldLayoutChg chg="new del replId">
          <pc:chgData name="Sleeping Sun 孫儷萍 [dentsuMB]" userId="6228cae1-30db-49d3-b9a8-e41acbb909c8" providerId="ADAL" clId="{252E25B2-6763-8448-A8EB-3CB2FC014253}" dt="2024-03-05T04:33:43.438" v="70" actId="2696"/>
          <pc:sldLayoutMkLst>
            <pc:docMk/>
            <pc:sldMasterMk cId="3668612568" sldId="2147483674"/>
            <pc:sldLayoutMk cId="2455813816" sldId="2147483683"/>
          </pc:sldLayoutMkLst>
        </pc:sldLayoutChg>
        <pc:sldLayoutChg chg="new del replId">
          <pc:chgData name="Sleeping Sun 孫儷萍 [dentsuMB]" userId="6228cae1-30db-49d3-b9a8-e41acbb909c8" providerId="ADAL" clId="{252E25B2-6763-8448-A8EB-3CB2FC014253}" dt="2024-03-05T04:33:43.439" v="71" actId="2696"/>
          <pc:sldLayoutMkLst>
            <pc:docMk/>
            <pc:sldMasterMk cId="3668612568" sldId="2147483674"/>
            <pc:sldLayoutMk cId="1529146994" sldId="2147483684"/>
          </pc:sldLayoutMkLst>
        </pc:sldLayoutChg>
        <pc:sldLayoutChg chg="new del replId">
          <pc:chgData name="Sleeping Sun 孫儷萍 [dentsuMB]" userId="6228cae1-30db-49d3-b9a8-e41acbb909c8" providerId="ADAL" clId="{252E25B2-6763-8448-A8EB-3CB2FC014253}" dt="2024-03-05T04:33:43.439" v="72" actId="2696"/>
          <pc:sldLayoutMkLst>
            <pc:docMk/>
            <pc:sldMasterMk cId="3668612568" sldId="2147483674"/>
            <pc:sldLayoutMk cId="2618156179" sldId="2147483685"/>
          </pc:sldLayoutMkLst>
        </pc:sldLayoutChg>
        <pc:sldLayoutChg chg="addSp modSp del">
          <pc:chgData name="Sleeping Sun 孫儷萍 [dentsuMB]" userId="6228cae1-30db-49d3-b9a8-e41acbb909c8" providerId="ADAL" clId="{252E25B2-6763-8448-A8EB-3CB2FC014253}" dt="2024-03-05T04:33:43.436" v="68" actId="2696"/>
          <pc:sldLayoutMkLst>
            <pc:docMk/>
            <pc:sldMasterMk cId="3668612568" sldId="2147483674"/>
            <pc:sldLayoutMk cId="3831532359" sldId="2147483686"/>
          </pc:sldLayoutMkLst>
          <pc:picChg chg="add mod">
            <ac:chgData name="Sleeping Sun 孫儷萍 [dentsuMB]" userId="6228cae1-30db-49d3-b9a8-e41acbb909c8" providerId="ADAL" clId="{252E25B2-6763-8448-A8EB-3CB2FC014253}" dt="2024-03-05T04:30:18.629" v="51" actId="571"/>
            <ac:picMkLst>
              <pc:docMk/>
              <pc:sldMasterMk cId="3668612568" sldId="2147483674"/>
              <pc:sldLayoutMk cId="3831532359" sldId="2147483686"/>
              <ac:picMk id="5" creationId="{8FFDFDDC-3DD1-9ED5-EED2-7C78868FCA17}"/>
            </ac:picMkLst>
          </pc:picChg>
        </pc:sldLayoutChg>
      </pc:sldMasterChg>
      <pc:sldMasterChg chg="new del mod addSldLayout delSldLayout modSldLayout">
        <pc:chgData name="Sleeping Sun 孫儷萍 [dentsuMB]" userId="6228cae1-30db-49d3-b9a8-e41acbb909c8" providerId="ADAL" clId="{252E25B2-6763-8448-A8EB-3CB2FC014253}" dt="2024-03-05T04:33:49.549" v="85" actId="2696"/>
        <pc:sldMasterMkLst>
          <pc:docMk/>
          <pc:sldMasterMk cId="2600684814" sldId="2147483687"/>
        </pc:sldMasterMkLst>
        <pc:sldLayoutChg chg="new del replId">
          <pc:chgData name="Sleeping Sun 孫儷萍 [dentsuMB]" userId="6228cae1-30db-49d3-b9a8-e41acbb909c8" providerId="ADAL" clId="{252E25B2-6763-8448-A8EB-3CB2FC014253}" dt="2024-03-05T04:33:49.540" v="74" actId="2696"/>
          <pc:sldLayoutMkLst>
            <pc:docMk/>
            <pc:sldMasterMk cId="2600684814" sldId="2147483687"/>
            <pc:sldLayoutMk cId="2387518087" sldId="2147483688"/>
          </pc:sldLayoutMkLst>
        </pc:sldLayoutChg>
        <pc:sldLayoutChg chg="new del replId">
          <pc:chgData name="Sleeping Sun 孫儷萍 [dentsuMB]" userId="6228cae1-30db-49d3-b9a8-e41acbb909c8" providerId="ADAL" clId="{252E25B2-6763-8448-A8EB-3CB2FC014253}" dt="2024-03-05T04:33:49.541" v="75" actId="2696"/>
          <pc:sldLayoutMkLst>
            <pc:docMk/>
            <pc:sldMasterMk cId="2600684814" sldId="2147483687"/>
            <pc:sldLayoutMk cId="1357791348" sldId="2147483689"/>
          </pc:sldLayoutMkLst>
        </pc:sldLayoutChg>
        <pc:sldLayoutChg chg="new del replId">
          <pc:chgData name="Sleeping Sun 孫儷萍 [dentsuMB]" userId="6228cae1-30db-49d3-b9a8-e41acbb909c8" providerId="ADAL" clId="{252E25B2-6763-8448-A8EB-3CB2FC014253}" dt="2024-03-05T04:33:49.542" v="76" actId="2696"/>
          <pc:sldLayoutMkLst>
            <pc:docMk/>
            <pc:sldMasterMk cId="2600684814" sldId="2147483687"/>
            <pc:sldLayoutMk cId="3783980429" sldId="2147483690"/>
          </pc:sldLayoutMkLst>
        </pc:sldLayoutChg>
        <pc:sldLayoutChg chg="new del replId">
          <pc:chgData name="Sleeping Sun 孫儷萍 [dentsuMB]" userId="6228cae1-30db-49d3-b9a8-e41acbb909c8" providerId="ADAL" clId="{252E25B2-6763-8448-A8EB-3CB2FC014253}" dt="2024-03-05T04:33:49.543" v="77" actId="2696"/>
          <pc:sldLayoutMkLst>
            <pc:docMk/>
            <pc:sldMasterMk cId="2600684814" sldId="2147483687"/>
            <pc:sldLayoutMk cId="976027912" sldId="2147483691"/>
          </pc:sldLayoutMkLst>
        </pc:sldLayoutChg>
        <pc:sldLayoutChg chg="new del replId">
          <pc:chgData name="Sleeping Sun 孫儷萍 [dentsuMB]" userId="6228cae1-30db-49d3-b9a8-e41acbb909c8" providerId="ADAL" clId="{252E25B2-6763-8448-A8EB-3CB2FC014253}" dt="2024-03-05T04:33:49.544" v="78" actId="2696"/>
          <pc:sldLayoutMkLst>
            <pc:docMk/>
            <pc:sldMasterMk cId="2600684814" sldId="2147483687"/>
            <pc:sldLayoutMk cId="1125931093" sldId="2147483692"/>
          </pc:sldLayoutMkLst>
        </pc:sldLayoutChg>
        <pc:sldLayoutChg chg="new del replId">
          <pc:chgData name="Sleeping Sun 孫儷萍 [dentsuMB]" userId="6228cae1-30db-49d3-b9a8-e41acbb909c8" providerId="ADAL" clId="{252E25B2-6763-8448-A8EB-3CB2FC014253}" dt="2024-03-05T04:33:49.544" v="79" actId="2696"/>
          <pc:sldLayoutMkLst>
            <pc:docMk/>
            <pc:sldMasterMk cId="2600684814" sldId="2147483687"/>
            <pc:sldLayoutMk cId="2470070519" sldId="2147483693"/>
          </pc:sldLayoutMkLst>
        </pc:sldLayoutChg>
        <pc:sldLayoutChg chg="addSp modSp new del replId">
          <pc:chgData name="Sleeping Sun 孫儷萍 [dentsuMB]" userId="6228cae1-30db-49d3-b9a8-e41acbb909c8" providerId="ADAL" clId="{252E25B2-6763-8448-A8EB-3CB2FC014253}" dt="2024-03-05T04:33:49.545" v="80" actId="2696"/>
          <pc:sldLayoutMkLst>
            <pc:docMk/>
            <pc:sldMasterMk cId="2600684814" sldId="2147483687"/>
            <pc:sldLayoutMk cId="4274429957" sldId="2147483694"/>
          </pc:sldLayoutMkLst>
          <pc:picChg chg="add mod">
            <ac:chgData name="Sleeping Sun 孫儷萍 [dentsuMB]" userId="6228cae1-30db-49d3-b9a8-e41acbb909c8" providerId="ADAL" clId="{252E25B2-6763-8448-A8EB-3CB2FC014253}" dt="2024-03-05T04:29:56.812" v="49"/>
            <ac:picMkLst>
              <pc:docMk/>
              <pc:sldMasterMk cId="2600684814" sldId="2147483687"/>
              <pc:sldLayoutMk cId="4274429957" sldId="2147483694"/>
              <ac:picMk id="5" creationId="{A2BC4AB7-21AA-981D-EB3A-0135A7A5C5AE}"/>
            </ac:picMkLst>
          </pc:picChg>
        </pc:sldLayoutChg>
        <pc:sldLayoutChg chg="new del replId">
          <pc:chgData name="Sleeping Sun 孫儷萍 [dentsuMB]" userId="6228cae1-30db-49d3-b9a8-e41acbb909c8" providerId="ADAL" clId="{252E25B2-6763-8448-A8EB-3CB2FC014253}" dt="2024-03-05T04:33:49.546" v="81" actId="2696"/>
          <pc:sldLayoutMkLst>
            <pc:docMk/>
            <pc:sldMasterMk cId="2600684814" sldId="2147483687"/>
            <pc:sldLayoutMk cId="364351979" sldId="2147483695"/>
          </pc:sldLayoutMkLst>
        </pc:sldLayoutChg>
        <pc:sldLayoutChg chg="new del replId">
          <pc:chgData name="Sleeping Sun 孫儷萍 [dentsuMB]" userId="6228cae1-30db-49d3-b9a8-e41acbb909c8" providerId="ADAL" clId="{252E25B2-6763-8448-A8EB-3CB2FC014253}" dt="2024-03-05T04:33:49.546" v="82" actId="2696"/>
          <pc:sldLayoutMkLst>
            <pc:docMk/>
            <pc:sldMasterMk cId="2600684814" sldId="2147483687"/>
            <pc:sldLayoutMk cId="3258234713" sldId="2147483696"/>
          </pc:sldLayoutMkLst>
        </pc:sldLayoutChg>
        <pc:sldLayoutChg chg="new del replId">
          <pc:chgData name="Sleeping Sun 孫儷萍 [dentsuMB]" userId="6228cae1-30db-49d3-b9a8-e41acbb909c8" providerId="ADAL" clId="{252E25B2-6763-8448-A8EB-3CB2FC014253}" dt="2024-03-05T04:33:49.547" v="83" actId="2696"/>
          <pc:sldLayoutMkLst>
            <pc:docMk/>
            <pc:sldMasterMk cId="2600684814" sldId="2147483687"/>
            <pc:sldLayoutMk cId="838337948" sldId="2147483697"/>
          </pc:sldLayoutMkLst>
        </pc:sldLayoutChg>
        <pc:sldLayoutChg chg="new del replId">
          <pc:chgData name="Sleeping Sun 孫儷萍 [dentsuMB]" userId="6228cae1-30db-49d3-b9a8-e41acbb909c8" providerId="ADAL" clId="{252E25B2-6763-8448-A8EB-3CB2FC014253}" dt="2024-03-05T04:33:49.548" v="84" actId="2696"/>
          <pc:sldLayoutMkLst>
            <pc:docMk/>
            <pc:sldMasterMk cId="2600684814" sldId="2147483687"/>
            <pc:sldLayoutMk cId="3276880761" sldId="2147483698"/>
          </pc:sldLayoutMkLst>
        </pc:sldLayoutChg>
      </pc:sldMasterChg>
    </pc:docChg>
  </pc:docChgLst>
  <pc:docChgLst>
    <pc:chgData name="Sibyl Chang  張詠琦 [dentsu]" userId="d0eaa716-82fb-42f1-95fa-ecc32b0291ab" providerId="ADAL" clId="{74114F4C-B351-426D-9057-1F7193FBBFF2}"/>
    <pc:docChg chg="undo redo custSel addSld delSld modSld sldOrd modMainMaster">
      <pc:chgData name="Sibyl Chang  張詠琦 [dentsu]" userId="d0eaa716-82fb-42f1-95fa-ecc32b0291ab" providerId="ADAL" clId="{74114F4C-B351-426D-9057-1F7193FBBFF2}" dt="2024-02-26T08:36:28.893" v="1561" actId="20577"/>
      <pc:docMkLst>
        <pc:docMk/>
      </pc:docMkLst>
      <pc:sldChg chg="addSp delSp modSp mod">
        <pc:chgData name="Sibyl Chang  張詠琦 [dentsu]" userId="d0eaa716-82fb-42f1-95fa-ecc32b0291ab" providerId="ADAL" clId="{74114F4C-B351-426D-9057-1F7193FBBFF2}" dt="2024-02-23T09:12:19.053" v="1423" actId="478"/>
        <pc:sldMkLst>
          <pc:docMk/>
          <pc:sldMk cId="402174451" sldId="295"/>
        </pc:sldMkLst>
        <pc:spChg chg="del mod">
          <ac:chgData name="Sibyl Chang  張詠琦 [dentsu]" userId="d0eaa716-82fb-42f1-95fa-ecc32b0291ab" providerId="ADAL" clId="{74114F4C-B351-426D-9057-1F7193FBBFF2}" dt="2024-02-23T08:35:23.943" v="440" actId="478"/>
          <ac:spMkLst>
            <pc:docMk/>
            <pc:sldMk cId="402174451" sldId="295"/>
            <ac:spMk id="2" creationId="{7424D317-F400-4884-3C68-5F59A1C32C50}"/>
          </ac:spMkLst>
        </pc:spChg>
        <pc:spChg chg="del">
          <ac:chgData name="Sibyl Chang  張詠琦 [dentsu]" userId="d0eaa716-82fb-42f1-95fa-ecc32b0291ab" providerId="ADAL" clId="{74114F4C-B351-426D-9057-1F7193FBBFF2}" dt="2024-02-23T08:35:26.470" v="441" actId="478"/>
          <ac:spMkLst>
            <pc:docMk/>
            <pc:sldMk cId="402174451" sldId="295"/>
            <ac:spMk id="3" creationId="{1FBD8FF7-FB08-4010-D93A-F700E9067821}"/>
          </ac:spMkLst>
        </pc:spChg>
        <pc:spChg chg="add mod">
          <ac:chgData name="Sibyl Chang  張詠琦 [dentsu]" userId="d0eaa716-82fb-42f1-95fa-ecc32b0291ab" providerId="ADAL" clId="{74114F4C-B351-426D-9057-1F7193FBBFF2}" dt="2024-02-23T08:49:14.428" v="942" actId="12789"/>
          <ac:spMkLst>
            <pc:docMk/>
            <pc:sldMk cId="402174451" sldId="295"/>
            <ac:spMk id="4" creationId="{817AF568-4A09-4E3F-528B-8C9D4A047FF9}"/>
          </ac:spMkLst>
        </pc:spChg>
        <pc:spChg chg="add mod">
          <ac:chgData name="Sibyl Chang  張詠琦 [dentsu]" userId="d0eaa716-82fb-42f1-95fa-ecc32b0291ab" providerId="ADAL" clId="{74114F4C-B351-426D-9057-1F7193FBBFF2}" dt="2024-02-23T08:49:09.808" v="941" actId="552"/>
          <ac:spMkLst>
            <pc:docMk/>
            <pc:sldMk cId="402174451" sldId="295"/>
            <ac:spMk id="5" creationId="{B65FA329-931B-EBFF-590C-E52D823CCB5B}"/>
          </ac:spMkLst>
        </pc:spChg>
        <pc:spChg chg="add mod">
          <ac:chgData name="Sibyl Chang  張詠琦 [dentsu]" userId="d0eaa716-82fb-42f1-95fa-ecc32b0291ab" providerId="ADAL" clId="{74114F4C-B351-426D-9057-1F7193FBBFF2}" dt="2024-02-23T08:49:09.808" v="941" actId="552"/>
          <ac:spMkLst>
            <pc:docMk/>
            <pc:sldMk cId="402174451" sldId="295"/>
            <ac:spMk id="10" creationId="{C9191CE6-D5F1-80F3-F35C-FB2BE29F2C4A}"/>
          </ac:spMkLst>
        </pc:spChg>
        <pc:spChg chg="add del mod">
          <ac:chgData name="Sibyl Chang  張詠琦 [dentsu]" userId="d0eaa716-82fb-42f1-95fa-ecc32b0291ab" providerId="ADAL" clId="{74114F4C-B351-426D-9057-1F7193FBBFF2}" dt="2024-02-23T08:39:51.756" v="560" actId="478"/>
          <ac:spMkLst>
            <pc:docMk/>
            <pc:sldMk cId="402174451" sldId="295"/>
            <ac:spMk id="11" creationId="{BDDD686F-8C74-B558-EA14-3FF355DFFA2F}"/>
          </ac:spMkLst>
        </pc:spChg>
        <pc:spChg chg="add mod">
          <ac:chgData name="Sibyl Chang  張詠琦 [dentsu]" userId="d0eaa716-82fb-42f1-95fa-ecc32b0291ab" providerId="ADAL" clId="{74114F4C-B351-426D-9057-1F7193FBBFF2}" dt="2024-02-23T08:51:24.486" v="980" actId="207"/>
          <ac:spMkLst>
            <pc:docMk/>
            <pc:sldMk cId="402174451" sldId="295"/>
            <ac:spMk id="12" creationId="{718AD262-7168-D132-ED44-B1A079F03A76}"/>
          </ac:spMkLst>
        </pc:spChg>
        <pc:spChg chg="add mod">
          <ac:chgData name="Sibyl Chang  張詠琦 [dentsu]" userId="d0eaa716-82fb-42f1-95fa-ecc32b0291ab" providerId="ADAL" clId="{74114F4C-B351-426D-9057-1F7193FBBFF2}" dt="2024-02-23T08:51:24.486" v="980" actId="207"/>
          <ac:spMkLst>
            <pc:docMk/>
            <pc:sldMk cId="402174451" sldId="295"/>
            <ac:spMk id="13" creationId="{4FA47202-9D18-BE48-AF49-1F1F835FEB12}"/>
          </ac:spMkLst>
        </pc:spChg>
        <pc:spChg chg="add mod ord">
          <ac:chgData name="Sibyl Chang  張詠琦 [dentsu]" userId="d0eaa716-82fb-42f1-95fa-ecc32b0291ab" providerId="ADAL" clId="{74114F4C-B351-426D-9057-1F7193FBBFF2}" dt="2024-02-23T08:49:14.428" v="942" actId="12789"/>
          <ac:spMkLst>
            <pc:docMk/>
            <pc:sldMk cId="402174451" sldId="295"/>
            <ac:spMk id="14" creationId="{393F3DC3-42BB-684B-EDF0-76C093B197CE}"/>
          </ac:spMkLst>
        </pc:spChg>
        <pc:spChg chg="add mod ord">
          <ac:chgData name="Sibyl Chang  張詠琦 [dentsu]" userId="d0eaa716-82fb-42f1-95fa-ecc32b0291ab" providerId="ADAL" clId="{74114F4C-B351-426D-9057-1F7193FBBFF2}" dt="2024-02-23T08:41:20.662" v="587" actId="14100"/>
          <ac:spMkLst>
            <pc:docMk/>
            <pc:sldMk cId="402174451" sldId="295"/>
            <ac:spMk id="15" creationId="{819AC70D-A801-A4BE-196C-FD974DDD18C6}"/>
          </ac:spMkLst>
        </pc:spChg>
        <pc:spChg chg="add mod">
          <ac:chgData name="Sibyl Chang  張詠琦 [dentsu]" userId="d0eaa716-82fb-42f1-95fa-ecc32b0291ab" providerId="ADAL" clId="{74114F4C-B351-426D-9057-1F7193FBBFF2}" dt="2024-02-23T08:49:14.428" v="942" actId="12789"/>
          <ac:spMkLst>
            <pc:docMk/>
            <pc:sldMk cId="402174451" sldId="295"/>
            <ac:spMk id="16" creationId="{F9D688F5-54EF-9A3D-C8A4-9D37FE5EE17D}"/>
          </ac:spMkLst>
        </pc:spChg>
        <pc:spChg chg="add mod">
          <ac:chgData name="Sibyl Chang  張詠琦 [dentsu]" userId="d0eaa716-82fb-42f1-95fa-ecc32b0291ab" providerId="ADAL" clId="{74114F4C-B351-426D-9057-1F7193FBBFF2}" dt="2024-02-23T08:49:14.428" v="942" actId="12789"/>
          <ac:spMkLst>
            <pc:docMk/>
            <pc:sldMk cId="402174451" sldId="295"/>
            <ac:spMk id="17" creationId="{C9BA59EC-0E71-FA3B-C7C8-53334A168914}"/>
          </ac:spMkLst>
        </pc:spChg>
        <pc:spChg chg="add mod">
          <ac:chgData name="Sibyl Chang  張詠琦 [dentsu]" userId="d0eaa716-82fb-42f1-95fa-ecc32b0291ab" providerId="ADAL" clId="{74114F4C-B351-426D-9057-1F7193FBBFF2}" dt="2024-02-23T08:51:24.486" v="980" actId="207"/>
          <ac:spMkLst>
            <pc:docMk/>
            <pc:sldMk cId="402174451" sldId="295"/>
            <ac:spMk id="18" creationId="{66E224A1-C2CC-3B2F-CDFD-67CD4A76D838}"/>
          </ac:spMkLst>
        </pc:spChg>
        <pc:spChg chg="add mod ord">
          <ac:chgData name="Sibyl Chang  張詠琦 [dentsu]" userId="d0eaa716-82fb-42f1-95fa-ecc32b0291ab" providerId="ADAL" clId="{74114F4C-B351-426D-9057-1F7193FBBFF2}" dt="2024-02-23T08:45:59.036" v="798" actId="20577"/>
          <ac:spMkLst>
            <pc:docMk/>
            <pc:sldMk cId="402174451" sldId="295"/>
            <ac:spMk id="19" creationId="{1AAFB5D6-112C-A251-545A-7BFC3F7F7741}"/>
          </ac:spMkLst>
        </pc:spChg>
        <pc:spChg chg="add mod">
          <ac:chgData name="Sibyl Chang  張詠琦 [dentsu]" userId="d0eaa716-82fb-42f1-95fa-ecc32b0291ab" providerId="ADAL" clId="{74114F4C-B351-426D-9057-1F7193FBBFF2}" dt="2024-02-23T08:49:09.808" v="941" actId="552"/>
          <ac:spMkLst>
            <pc:docMk/>
            <pc:sldMk cId="402174451" sldId="295"/>
            <ac:spMk id="20" creationId="{31EA2DA7-57E0-ADF1-0555-F0AEA032D08C}"/>
          </ac:spMkLst>
        </pc:spChg>
        <pc:spChg chg="add mod ord">
          <ac:chgData name="Sibyl Chang  張詠琦 [dentsu]" userId="d0eaa716-82fb-42f1-95fa-ecc32b0291ab" providerId="ADAL" clId="{74114F4C-B351-426D-9057-1F7193FBBFF2}" dt="2024-02-23T08:50:54.598" v="974" actId="554"/>
          <ac:spMkLst>
            <pc:docMk/>
            <pc:sldMk cId="402174451" sldId="295"/>
            <ac:spMk id="21" creationId="{D9B66F81-C847-8D81-D160-6C303884F04A}"/>
          </ac:spMkLst>
        </pc:spChg>
        <pc:spChg chg="add mod">
          <ac:chgData name="Sibyl Chang  張詠琦 [dentsu]" userId="d0eaa716-82fb-42f1-95fa-ecc32b0291ab" providerId="ADAL" clId="{74114F4C-B351-426D-9057-1F7193FBBFF2}" dt="2024-02-23T08:54:02.402" v="999" actId="113"/>
          <ac:spMkLst>
            <pc:docMk/>
            <pc:sldMk cId="402174451" sldId="295"/>
            <ac:spMk id="22" creationId="{01295173-B3F6-D168-AB12-8974DBD6E3E7}"/>
          </ac:spMkLst>
        </pc:spChg>
        <pc:spChg chg="add mod">
          <ac:chgData name="Sibyl Chang  張詠琦 [dentsu]" userId="d0eaa716-82fb-42f1-95fa-ecc32b0291ab" providerId="ADAL" clId="{74114F4C-B351-426D-9057-1F7193FBBFF2}" dt="2024-02-23T08:57:11.998" v="1212" actId="20577"/>
          <ac:spMkLst>
            <pc:docMk/>
            <pc:sldMk cId="402174451" sldId="295"/>
            <ac:spMk id="23" creationId="{92D56116-43B7-0DDA-B371-91BCD6FB3180}"/>
          </ac:spMkLst>
        </pc:spChg>
        <pc:graphicFrameChg chg="del mod modGraphic">
          <ac:chgData name="Sibyl Chang  張詠琦 [dentsu]" userId="d0eaa716-82fb-42f1-95fa-ecc32b0291ab" providerId="ADAL" clId="{74114F4C-B351-426D-9057-1F7193FBBFF2}" dt="2024-02-23T08:40:28.998" v="575" actId="478"/>
          <ac:graphicFrameMkLst>
            <pc:docMk/>
            <pc:sldMk cId="402174451" sldId="295"/>
            <ac:graphicFrameMk id="6" creationId="{729295B5-9A0A-31C2-5F9A-5096F474C052}"/>
          </ac:graphicFrameMkLst>
        </pc:graphicFrameChg>
        <pc:graphicFrameChg chg="add del mod modGraphic">
          <ac:chgData name="Sibyl Chang  張詠琦 [dentsu]" userId="d0eaa716-82fb-42f1-95fa-ecc32b0291ab" providerId="ADAL" clId="{74114F4C-B351-426D-9057-1F7193FBBFF2}" dt="2024-02-23T08:40:28.998" v="575" actId="478"/>
          <ac:graphicFrameMkLst>
            <pc:docMk/>
            <pc:sldMk cId="402174451" sldId="295"/>
            <ac:graphicFrameMk id="7" creationId="{2E8A02DD-FA41-BD2B-9112-ED1F627E5DC8}"/>
          </ac:graphicFrameMkLst>
        </pc:graphicFrameChg>
        <pc:graphicFrameChg chg="del mod modGraphic">
          <ac:chgData name="Sibyl Chang  張詠琦 [dentsu]" userId="d0eaa716-82fb-42f1-95fa-ecc32b0291ab" providerId="ADAL" clId="{74114F4C-B351-426D-9057-1F7193FBBFF2}" dt="2024-02-23T08:46:07.582" v="802" actId="478"/>
          <ac:graphicFrameMkLst>
            <pc:docMk/>
            <pc:sldMk cId="402174451" sldId="295"/>
            <ac:graphicFrameMk id="8" creationId="{45C3FBEC-15A2-2F47-A0AF-9FDD8F1B671A}"/>
          </ac:graphicFrameMkLst>
        </pc:graphicFrameChg>
        <pc:graphicFrameChg chg="del mod modGraphic">
          <ac:chgData name="Sibyl Chang  張詠琦 [dentsu]" userId="d0eaa716-82fb-42f1-95fa-ecc32b0291ab" providerId="ADAL" clId="{74114F4C-B351-426D-9057-1F7193FBBFF2}" dt="2024-02-23T08:39:48.224" v="559" actId="478"/>
          <ac:graphicFrameMkLst>
            <pc:docMk/>
            <pc:sldMk cId="402174451" sldId="295"/>
            <ac:graphicFrameMk id="9" creationId="{33B79C18-94D4-D717-6016-EB5D1F9A3937}"/>
          </ac:graphicFrameMkLst>
        </pc:graphicFrameChg>
        <pc:picChg chg="add del mod">
          <ac:chgData name="Sibyl Chang  張詠琦 [dentsu]" userId="d0eaa716-82fb-42f1-95fa-ecc32b0291ab" providerId="ADAL" clId="{74114F4C-B351-426D-9057-1F7193FBBFF2}" dt="2024-02-23T09:12:19.053" v="1423" actId="478"/>
          <ac:picMkLst>
            <pc:docMk/>
            <pc:sldMk cId="402174451" sldId="295"/>
            <ac:picMk id="3" creationId="{96BF10FB-775C-E00E-C5AE-8528ACDA03C9}"/>
          </ac:picMkLst>
        </pc:picChg>
      </pc:sldChg>
      <pc:sldChg chg="delSp modSp del mod">
        <pc:chgData name="Sibyl Chang  張詠琦 [dentsu]" userId="d0eaa716-82fb-42f1-95fa-ecc32b0291ab" providerId="ADAL" clId="{74114F4C-B351-426D-9057-1F7193FBBFF2}" dt="2024-02-23T09:01:36.028" v="1353" actId="47"/>
        <pc:sldMkLst>
          <pc:docMk/>
          <pc:sldMk cId="1816742884" sldId="296"/>
        </pc:sldMkLst>
        <pc:spChg chg="del">
          <ac:chgData name="Sibyl Chang  張詠琦 [dentsu]" userId="d0eaa716-82fb-42f1-95fa-ecc32b0291ab" providerId="ADAL" clId="{74114F4C-B351-426D-9057-1F7193FBBFF2}" dt="2024-02-23T06:59:31.401" v="187" actId="478"/>
          <ac:spMkLst>
            <pc:docMk/>
            <pc:sldMk cId="1816742884" sldId="296"/>
            <ac:spMk id="3" creationId="{1FBD8FF7-FB08-4010-D93A-F700E9067821}"/>
          </ac:spMkLst>
        </pc:spChg>
        <pc:graphicFrameChg chg="mod">
          <ac:chgData name="Sibyl Chang  張詠琦 [dentsu]" userId="d0eaa716-82fb-42f1-95fa-ecc32b0291ab" providerId="ADAL" clId="{74114F4C-B351-426D-9057-1F7193FBBFF2}" dt="2024-02-23T08:59:04.146" v="1270"/>
          <ac:graphicFrameMkLst>
            <pc:docMk/>
            <pc:sldMk cId="1816742884" sldId="296"/>
            <ac:graphicFrameMk id="6" creationId="{729295B5-9A0A-31C2-5F9A-5096F474C052}"/>
          </ac:graphicFrameMkLst>
        </pc:graphicFrameChg>
        <pc:graphicFrameChg chg="mod modGraphic">
          <ac:chgData name="Sibyl Chang  張詠琦 [dentsu]" userId="d0eaa716-82fb-42f1-95fa-ecc32b0291ab" providerId="ADAL" clId="{74114F4C-B351-426D-9057-1F7193FBBFF2}" dt="2024-02-23T06:59:54.317" v="212" actId="20577"/>
          <ac:graphicFrameMkLst>
            <pc:docMk/>
            <pc:sldMk cId="1816742884" sldId="296"/>
            <ac:graphicFrameMk id="8" creationId="{45C3FBEC-15A2-2F47-A0AF-9FDD8F1B671A}"/>
          </ac:graphicFrameMkLst>
        </pc:graphicFrameChg>
      </pc:sldChg>
      <pc:sldChg chg="addSp modSp new mod">
        <pc:chgData name="Sibyl Chang  張詠琦 [dentsu]" userId="d0eaa716-82fb-42f1-95fa-ecc32b0291ab" providerId="ADAL" clId="{74114F4C-B351-426D-9057-1F7193FBBFF2}" dt="2024-02-23T09:13:15.808" v="1474" actId="14100"/>
        <pc:sldMkLst>
          <pc:docMk/>
          <pc:sldMk cId="780215195" sldId="297"/>
        </pc:sldMkLst>
        <pc:spChg chg="add mod">
          <ac:chgData name="Sibyl Chang  張詠琦 [dentsu]" userId="d0eaa716-82fb-42f1-95fa-ecc32b0291ab" providerId="ADAL" clId="{74114F4C-B351-426D-9057-1F7193FBBFF2}" dt="2024-02-23T09:13:08.597" v="1452" actId="1036"/>
          <ac:spMkLst>
            <pc:docMk/>
            <pc:sldMk cId="780215195" sldId="297"/>
            <ac:spMk id="2" creationId="{56FB1A0C-EA4F-179F-C29D-6DFB9449E45D}"/>
          </ac:spMkLst>
        </pc:spChg>
        <pc:spChg chg="add mod ord">
          <ac:chgData name="Sibyl Chang  張詠琦 [dentsu]" userId="d0eaa716-82fb-42f1-95fa-ecc32b0291ab" providerId="ADAL" clId="{74114F4C-B351-426D-9057-1F7193FBBFF2}" dt="2024-02-23T09:13:15.808" v="1474" actId="14100"/>
          <ac:spMkLst>
            <pc:docMk/>
            <pc:sldMk cId="780215195" sldId="297"/>
            <ac:spMk id="3" creationId="{84198A23-CB59-6D57-904A-3977949F41A0}"/>
          </ac:spMkLst>
        </pc:spChg>
        <pc:spChg chg="add mod">
          <ac:chgData name="Sibyl Chang  張詠琦 [dentsu]" userId="d0eaa716-82fb-42f1-95fa-ecc32b0291ab" providerId="ADAL" clId="{74114F4C-B351-426D-9057-1F7193FBBFF2}" dt="2024-02-23T09:13:12.456" v="1473" actId="1036"/>
          <ac:spMkLst>
            <pc:docMk/>
            <pc:sldMk cId="780215195" sldId="297"/>
            <ac:spMk id="4" creationId="{E0D054CC-799C-AE92-A035-C5B8B5066BCF}"/>
          </ac:spMkLst>
        </pc:spChg>
      </pc:sldChg>
      <pc:sldChg chg="addSp modSp new del mod">
        <pc:chgData name="Sibyl Chang  張詠琦 [dentsu]" userId="d0eaa716-82fb-42f1-95fa-ecc32b0291ab" providerId="ADAL" clId="{74114F4C-B351-426D-9057-1F7193FBBFF2}" dt="2024-02-23T08:38:08.720" v="515" actId="47"/>
        <pc:sldMkLst>
          <pc:docMk/>
          <pc:sldMk cId="2102473404" sldId="297"/>
        </pc:sldMkLst>
        <pc:spChg chg="add mod">
          <ac:chgData name="Sibyl Chang  張詠琦 [dentsu]" userId="d0eaa716-82fb-42f1-95fa-ecc32b0291ab" providerId="ADAL" clId="{74114F4C-B351-426D-9057-1F7193FBBFF2}" dt="2024-02-23T07:01:13.607" v="262" actId="1076"/>
          <ac:spMkLst>
            <pc:docMk/>
            <pc:sldMk cId="2102473404" sldId="297"/>
            <ac:spMk id="2" creationId="{B627882B-9FB1-EB9C-1F84-06B54C97FBA3}"/>
          </ac:spMkLst>
        </pc:spChg>
      </pc:sldChg>
      <pc:sldChg chg="add del">
        <pc:chgData name="Sibyl Chang  張詠琦 [dentsu]" userId="d0eaa716-82fb-42f1-95fa-ecc32b0291ab" providerId="ADAL" clId="{74114F4C-B351-426D-9057-1F7193FBBFF2}" dt="2024-02-23T07:00:07.612" v="214" actId="47"/>
        <pc:sldMkLst>
          <pc:docMk/>
          <pc:sldMk cId="4057619933" sldId="297"/>
        </pc:sldMkLst>
      </pc:sldChg>
      <pc:sldChg chg="addSp modSp add mod ord">
        <pc:chgData name="Sibyl Chang  張詠琦 [dentsu]" userId="d0eaa716-82fb-42f1-95fa-ecc32b0291ab" providerId="ADAL" clId="{74114F4C-B351-426D-9057-1F7193FBBFF2}" dt="2024-02-26T08:36:28.893" v="1561" actId="20577"/>
        <pc:sldMkLst>
          <pc:docMk/>
          <pc:sldMk cId="3172929852" sldId="298"/>
        </pc:sldMkLst>
        <pc:spChg chg="add mod">
          <ac:chgData name="Sibyl Chang  張詠琦 [dentsu]" userId="d0eaa716-82fb-42f1-95fa-ecc32b0291ab" providerId="ADAL" clId="{74114F4C-B351-426D-9057-1F7193FBBFF2}" dt="2024-02-23T09:13:50.562" v="1477" actId="554"/>
          <ac:spMkLst>
            <pc:docMk/>
            <pc:sldMk cId="3172929852" sldId="298"/>
            <ac:spMk id="2" creationId="{5332FE30-813F-FD69-BF65-377650178448}"/>
          </ac:spMkLst>
        </pc:spChg>
        <pc:spChg chg="mod">
          <ac:chgData name="Sibyl Chang  張詠琦 [dentsu]" userId="d0eaa716-82fb-42f1-95fa-ecc32b0291ab" providerId="ADAL" clId="{74114F4C-B351-426D-9057-1F7193FBBFF2}" dt="2024-02-23T08:59:20.676" v="1274" actId="207"/>
          <ac:spMkLst>
            <pc:docMk/>
            <pc:sldMk cId="3172929852" sldId="298"/>
            <ac:spMk id="12" creationId="{718AD262-7168-D132-ED44-B1A079F03A76}"/>
          </ac:spMkLst>
        </pc:spChg>
        <pc:spChg chg="mod">
          <ac:chgData name="Sibyl Chang  張詠琦 [dentsu]" userId="d0eaa716-82fb-42f1-95fa-ecc32b0291ab" providerId="ADAL" clId="{74114F4C-B351-426D-9057-1F7193FBBFF2}" dt="2024-02-23T09:08:20.589" v="1419" actId="20577"/>
          <ac:spMkLst>
            <pc:docMk/>
            <pc:sldMk cId="3172929852" sldId="298"/>
            <ac:spMk id="13" creationId="{4FA47202-9D18-BE48-AF49-1F1F835FEB12}"/>
          </ac:spMkLst>
        </pc:spChg>
        <pc:spChg chg="mod">
          <ac:chgData name="Sibyl Chang  張詠琦 [dentsu]" userId="d0eaa716-82fb-42f1-95fa-ecc32b0291ab" providerId="ADAL" clId="{74114F4C-B351-426D-9057-1F7193FBBFF2}" dt="2024-02-23T08:59:20.676" v="1274" actId="207"/>
          <ac:spMkLst>
            <pc:docMk/>
            <pc:sldMk cId="3172929852" sldId="298"/>
            <ac:spMk id="18" creationId="{66E224A1-C2CC-3B2F-CDFD-67CD4A76D838}"/>
          </ac:spMkLst>
        </pc:spChg>
        <pc:spChg chg="mod">
          <ac:chgData name="Sibyl Chang  張詠琦 [dentsu]" userId="d0eaa716-82fb-42f1-95fa-ecc32b0291ab" providerId="ADAL" clId="{74114F4C-B351-426D-9057-1F7193FBBFF2}" dt="2024-02-23T09:04:47.663" v="1388" actId="207"/>
          <ac:spMkLst>
            <pc:docMk/>
            <pc:sldMk cId="3172929852" sldId="298"/>
            <ac:spMk id="22" creationId="{01295173-B3F6-D168-AB12-8974DBD6E3E7}"/>
          </ac:spMkLst>
        </pc:spChg>
        <pc:spChg chg="mod">
          <ac:chgData name="Sibyl Chang  張詠琦 [dentsu]" userId="d0eaa716-82fb-42f1-95fa-ecc32b0291ab" providerId="ADAL" clId="{74114F4C-B351-426D-9057-1F7193FBBFF2}" dt="2024-02-26T08:36:28.893" v="1561" actId="20577"/>
          <ac:spMkLst>
            <pc:docMk/>
            <pc:sldMk cId="3172929852" sldId="298"/>
            <ac:spMk id="23" creationId="{92D56116-43B7-0DDA-B371-91BCD6FB3180}"/>
          </ac:spMkLst>
        </pc:spChg>
      </pc:sldChg>
      <pc:sldChg chg="addSp modSp new del mod">
        <pc:chgData name="Sibyl Chang  張詠琦 [dentsu]" userId="d0eaa716-82fb-42f1-95fa-ecc32b0291ab" providerId="ADAL" clId="{74114F4C-B351-426D-9057-1F7193FBBFF2}" dt="2024-02-23T08:54:41.677" v="1003" actId="47"/>
        <pc:sldMkLst>
          <pc:docMk/>
          <pc:sldMk cId="3319718364" sldId="298"/>
        </pc:sldMkLst>
        <pc:spChg chg="add mod">
          <ac:chgData name="Sibyl Chang  張詠琦 [dentsu]" userId="d0eaa716-82fb-42f1-95fa-ecc32b0291ab" providerId="ADAL" clId="{74114F4C-B351-426D-9057-1F7193FBBFF2}" dt="2024-02-23T08:36:15.805" v="514" actId="20577"/>
          <ac:spMkLst>
            <pc:docMk/>
            <pc:sldMk cId="3319718364" sldId="298"/>
            <ac:spMk id="2" creationId="{DD233BE2-8520-4759-E220-36B3D6216428}"/>
          </ac:spMkLst>
        </pc:spChg>
      </pc:sldChg>
      <pc:sldChg chg="new del">
        <pc:chgData name="Sibyl Chang  張詠琦 [dentsu]" userId="d0eaa716-82fb-42f1-95fa-ecc32b0291ab" providerId="ADAL" clId="{74114F4C-B351-426D-9057-1F7193FBBFF2}" dt="2024-02-23T08:35:58.369" v="444" actId="47"/>
        <pc:sldMkLst>
          <pc:docMk/>
          <pc:sldMk cId="3385874929" sldId="298"/>
        </pc:sldMkLst>
      </pc:sldChg>
      <pc:sldChg chg="delSp add del mod">
        <pc:chgData name="Sibyl Chang  張詠琦 [dentsu]" userId="d0eaa716-82fb-42f1-95fa-ecc32b0291ab" providerId="ADAL" clId="{74114F4C-B351-426D-9057-1F7193FBBFF2}" dt="2024-02-23T08:54:38.234" v="1002" actId="47"/>
        <pc:sldMkLst>
          <pc:docMk/>
          <pc:sldMk cId="3427104905" sldId="299"/>
        </pc:sldMkLst>
        <pc:spChg chg="del">
          <ac:chgData name="Sibyl Chang  張詠琦 [dentsu]" userId="d0eaa716-82fb-42f1-95fa-ecc32b0291ab" providerId="ADAL" clId="{74114F4C-B351-426D-9057-1F7193FBBFF2}" dt="2024-02-23T08:39:44.539" v="558" actId="478"/>
          <ac:spMkLst>
            <pc:docMk/>
            <pc:sldMk cId="3427104905" sldId="299"/>
            <ac:spMk id="4" creationId="{817AF568-4A09-4E3F-528B-8C9D4A047FF9}"/>
          </ac:spMkLst>
        </pc:spChg>
        <pc:spChg chg="del">
          <ac:chgData name="Sibyl Chang  張詠琦 [dentsu]" userId="d0eaa716-82fb-42f1-95fa-ecc32b0291ab" providerId="ADAL" clId="{74114F4C-B351-426D-9057-1F7193FBBFF2}" dt="2024-02-23T08:39:44.539" v="558" actId="478"/>
          <ac:spMkLst>
            <pc:docMk/>
            <pc:sldMk cId="3427104905" sldId="299"/>
            <ac:spMk id="5" creationId="{B65FA329-931B-EBFF-590C-E52D823CCB5B}"/>
          </ac:spMkLst>
        </pc:spChg>
        <pc:spChg chg="del">
          <ac:chgData name="Sibyl Chang  張詠琦 [dentsu]" userId="d0eaa716-82fb-42f1-95fa-ecc32b0291ab" providerId="ADAL" clId="{74114F4C-B351-426D-9057-1F7193FBBFF2}" dt="2024-02-23T08:39:44.539" v="558" actId="478"/>
          <ac:spMkLst>
            <pc:docMk/>
            <pc:sldMk cId="3427104905" sldId="299"/>
            <ac:spMk id="10" creationId="{C9191CE6-D5F1-80F3-F35C-FB2BE29F2C4A}"/>
          </ac:spMkLst>
        </pc:spChg>
        <pc:graphicFrameChg chg="del">
          <ac:chgData name="Sibyl Chang  張詠琦 [dentsu]" userId="d0eaa716-82fb-42f1-95fa-ecc32b0291ab" providerId="ADAL" clId="{74114F4C-B351-426D-9057-1F7193FBBFF2}" dt="2024-02-23T08:39:44.539" v="558" actId="478"/>
          <ac:graphicFrameMkLst>
            <pc:docMk/>
            <pc:sldMk cId="3427104905" sldId="299"/>
            <ac:graphicFrameMk id="6" creationId="{729295B5-9A0A-31C2-5F9A-5096F474C052}"/>
          </ac:graphicFrameMkLst>
        </pc:graphicFrameChg>
        <pc:graphicFrameChg chg="del">
          <ac:chgData name="Sibyl Chang  張詠琦 [dentsu]" userId="d0eaa716-82fb-42f1-95fa-ecc32b0291ab" providerId="ADAL" clId="{74114F4C-B351-426D-9057-1F7193FBBFF2}" dt="2024-02-23T08:39:44.539" v="558" actId="478"/>
          <ac:graphicFrameMkLst>
            <pc:docMk/>
            <pc:sldMk cId="3427104905" sldId="299"/>
            <ac:graphicFrameMk id="7" creationId="{2E8A02DD-FA41-BD2B-9112-ED1F627E5DC8}"/>
          </ac:graphicFrameMkLst>
        </pc:graphicFrameChg>
        <pc:graphicFrameChg chg="del">
          <ac:chgData name="Sibyl Chang  張詠琦 [dentsu]" userId="d0eaa716-82fb-42f1-95fa-ecc32b0291ab" providerId="ADAL" clId="{74114F4C-B351-426D-9057-1F7193FBBFF2}" dt="2024-02-23T08:39:44.539" v="558" actId="478"/>
          <ac:graphicFrameMkLst>
            <pc:docMk/>
            <pc:sldMk cId="3427104905" sldId="299"/>
            <ac:graphicFrameMk id="8" creationId="{45C3FBEC-15A2-2F47-A0AF-9FDD8F1B671A}"/>
          </ac:graphicFrameMkLst>
        </pc:graphicFrameChg>
      </pc:sldChg>
      <pc:sldChg chg="add del">
        <pc:chgData name="Sibyl Chang  張詠琦 [dentsu]" userId="d0eaa716-82fb-42f1-95fa-ecc32b0291ab" providerId="ADAL" clId="{74114F4C-B351-426D-9057-1F7193FBBFF2}" dt="2024-02-23T08:54:35.485" v="1001" actId="47"/>
        <pc:sldMkLst>
          <pc:docMk/>
          <pc:sldMk cId="2546773679" sldId="300"/>
        </pc:sldMkLst>
      </pc:sldChg>
      <pc:sldMasterChg chg="modSldLayout">
        <pc:chgData name="Sibyl Chang  張詠琦 [dentsu]" userId="d0eaa716-82fb-42f1-95fa-ecc32b0291ab" providerId="ADAL" clId="{74114F4C-B351-426D-9057-1F7193FBBFF2}" dt="2024-02-26T08:33:23.946" v="1478" actId="478"/>
        <pc:sldMasterMkLst>
          <pc:docMk/>
          <pc:sldMasterMk cId="3286502972" sldId="2147483660"/>
        </pc:sldMasterMkLst>
        <pc:sldLayoutChg chg="addSp delSp modSp mod">
          <pc:chgData name="Sibyl Chang  張詠琦 [dentsu]" userId="d0eaa716-82fb-42f1-95fa-ecc32b0291ab" providerId="ADAL" clId="{74114F4C-B351-426D-9057-1F7193FBBFF2}" dt="2024-02-26T08:33:23.946" v="1478" actId="478"/>
          <pc:sldLayoutMkLst>
            <pc:docMk/>
            <pc:sldMasterMk cId="3286502972" sldId="2147483660"/>
            <pc:sldLayoutMk cId="145582146" sldId="2147483667"/>
          </pc:sldLayoutMkLst>
          <pc:picChg chg="add del mod">
            <ac:chgData name="Sibyl Chang  張詠琦 [dentsu]" userId="d0eaa716-82fb-42f1-95fa-ecc32b0291ab" providerId="ADAL" clId="{74114F4C-B351-426D-9057-1F7193FBBFF2}" dt="2024-02-26T08:33:23.946" v="1478" actId="478"/>
            <ac:picMkLst>
              <pc:docMk/>
              <pc:sldMasterMk cId="3286502972" sldId="2147483660"/>
              <pc:sldLayoutMk cId="145582146" sldId="2147483667"/>
              <ac:picMk id="6" creationId="{7E7DCC4C-E0EC-8DE8-883A-330ACA27ABB7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8463B472-4038-8D31-40C0-521182D60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1AB922D-2348-1A52-ED7E-1D48574FE2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38DD1-CDEE-9846-852B-2281E05803C5}" type="datetimeFigureOut">
              <a:rPr kumimoji="1" lang="zh-TW" altLang="en-US" smtClean="0"/>
              <a:t>2024/3/5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428191F-C80A-283F-DD4E-9265708452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31B268E-84D6-AA6F-32D0-16DAA609AA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22113-1038-444C-87D8-B6E71A723DA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08598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AD11B-F00D-4E40-8F28-39B36B63D911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82EB9-1771-4E8E-9B87-8EBFC6DC92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2719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D27C06-7101-D855-C6EA-B146CC5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A48FD2C-6EB3-D45D-6B53-3A11E5FFF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70787EF-72FB-2D83-F1B2-7E183C47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D359-6BBA-4451-BBF4-7B32C6E6FC55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BD09D80-D343-A82E-439B-92FE936CD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864D1A1-EFD8-8ED6-994B-AB4DECA2B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9804-0DE1-4BD0-898A-1FE525120E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169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EED4A1-3395-E76C-BE41-5C87003C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0931E11-F1CE-48B7-FD6E-352440661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48B35B7-74C7-973C-E463-ED79266BC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5AE2E2F-EA92-9A25-BC2D-399179637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D359-6BBA-4451-BBF4-7B32C6E6FC55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3DC9F4E-9F70-AACA-2C28-A36E3E9E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3D6CAA1-FB79-BEBB-DFDA-7A78A6910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9804-0DE1-4BD0-898A-1FE525120E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0314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7A0302-E452-21C1-13AD-F2E1F03CB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DF3AFA5-16A0-9735-0DE9-630951B799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186A94D-5411-DC10-306F-3278B9E8D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0F09D27-F9EB-0ECF-5B08-B872A1872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D359-6BBA-4451-BBF4-7B32C6E6FC55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B2C0DCE-0FB2-6D43-4D55-2D8DC95C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B4BAEDE-6CAE-F706-1984-EE459016A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9804-0DE1-4BD0-898A-1FE525120E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083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E994B2-1263-E693-C7C6-557844522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602BFC8-04F3-8B62-C785-A547F800B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24E4760-D698-B94F-31B2-6DFDEED63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D359-6BBA-4451-BBF4-7B32C6E6FC55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81B9982-529F-0A72-53FF-1DDA973A6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A8B5753-6524-FA6C-29B5-433ADF8B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9804-0DE1-4BD0-898A-1FE525120E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506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67D80D6-D179-F019-E377-2E69FC519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BE03C42-E52A-30D5-4A2D-2056B5699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9A4693-DFBB-E77D-4277-D9350CB27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D359-6BBA-4451-BBF4-7B32C6E6FC55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8E65A65-BD13-A078-8AFE-32044409D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7FAE407-727E-1102-02EA-73EB54869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9804-0DE1-4BD0-898A-1FE525120E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391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2CA488-8F7E-4DF9-E80E-EE4452E6D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3FE7EB-EEA5-89A2-FD5F-FC8B3F411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CBEA70C-0206-D818-ADC1-6961B519A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D359-6BBA-4451-BBF4-7B32C6E6FC55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E4F6523-52BC-7E81-45E1-8F473A87E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6BF7AE4-FDF9-E406-1AD9-CB1ACA7D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9804-0DE1-4BD0-898A-1FE525120E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44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8045C6-55E5-4B2E-00ED-9D86E0D06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E8D5CE0-96D2-1887-FAAF-74B42AFCC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7E0EB73-46CF-7B69-D618-C9A211672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D359-6BBA-4451-BBF4-7B32C6E6FC55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4B21D38-B189-2922-5FD8-4BEBE3B3C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8664080-5E3E-68DD-EB02-6B341A5E9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9804-0DE1-4BD0-898A-1FE525120E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579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1A371C-06BE-B099-5A30-ECCDFEBBF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F0673C-BA23-2C39-35FF-731CBD73A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DFB3D7A-8C05-263D-03BD-F9FA1AA02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AC810F3-6ED3-32BA-5A0F-AEBA88A1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D359-6BBA-4451-BBF4-7B32C6E6FC55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60D3842-CC59-4E95-6D4B-16E2CE953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88969F5-6142-D52F-9C73-73D2973AF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9804-0DE1-4BD0-898A-1FE525120E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540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B0FAF4-097D-5F36-4037-97E2AB310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39AC946-87A7-BFA3-047C-49ACB0327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DB063BB-B0FC-74F3-9E5F-091A524DF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3A26A60-40C5-BD3A-234F-CC80499CA0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B229176-7149-CB7A-1142-9EB1BC1F09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DAAD427-2B1D-C8B1-EE28-D4350D673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D359-6BBA-4451-BBF4-7B32C6E6FC55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BCED518-12EA-388D-09DE-FB5808EE1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4BC8C6B-A398-E08D-456B-AD7B3B0FB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9804-0DE1-4BD0-898A-1FE525120E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988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FA0381-A475-6594-472D-A6C740E5D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C556531-13D9-3C55-C552-7C7E2136F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D359-6BBA-4451-BBF4-7B32C6E6FC55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06C868C-899B-4BA5-ADEA-23E93F039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68AA58C-6443-9D40-AD6F-F4BBF71B4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9804-0DE1-4BD0-898A-1FE525120E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451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B892A9E-CC4B-7851-5B66-E2458ECE5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D359-6BBA-4451-BBF4-7B32C6E6FC55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6FFC8AF-E6CE-22DA-38AF-335C14C3F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11FC55B-526C-C4B7-278C-7391D1749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9804-0DE1-4BD0-898A-1FE525120E4E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 descr="一張含有 螢幕擷取畫面, 文字, 字型, 設計 的圖片&#10;&#10;自動產生的描述">
            <a:extLst>
              <a:ext uri="{FF2B5EF4-FFF2-40B4-BE49-F238E27FC236}">
                <a16:creationId xmlns:a16="http://schemas.microsoft.com/office/drawing/2014/main" id="{EA066407-962E-1AB5-65E9-454F96D9B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B892A9E-CC4B-7851-5B66-E2458ECE5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D359-6BBA-4451-BBF4-7B32C6E6FC55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6FFC8AF-E6CE-22DA-38AF-335C14C3F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11FC55B-526C-C4B7-278C-7391D1749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9804-0DE1-4BD0-898A-1FE525120E4E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 descr="一張含有 文字, 螢幕擷取畫面, 白色, 字型 的圖片&#10;&#10;自動產生的描述">
            <a:extLst>
              <a:ext uri="{FF2B5EF4-FFF2-40B4-BE49-F238E27FC236}">
                <a16:creationId xmlns:a16="http://schemas.microsoft.com/office/drawing/2014/main" id="{602DF9D9-6631-CA9A-16CF-AA6A1DE044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4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B892A9E-CC4B-7851-5B66-E2458ECE5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D359-6BBA-4451-BBF4-7B32C6E6FC55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6FFC8AF-E6CE-22DA-38AF-335C14C3F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11FC55B-526C-C4B7-278C-7391D1749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09804-0DE1-4BD0-898A-1FE525120E4E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 descr="一張含有 文字, 螢幕擷取畫面, 字型 的圖片&#10;&#10;自動產生的描述">
            <a:extLst>
              <a:ext uri="{FF2B5EF4-FFF2-40B4-BE49-F238E27FC236}">
                <a16:creationId xmlns:a16="http://schemas.microsoft.com/office/drawing/2014/main" id="{88E6F601-02E6-E62C-BEED-892EA63AFA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6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F250E26-EB55-B263-89E2-09554C579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AD0062B-E91D-09BD-DEAF-12ACEC028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F4025A0-726B-513E-F798-FFE92D564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BD359-6BBA-4451-BBF4-7B32C6E6FC55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C2AF6FC-05BF-BC91-F4DE-446A9D63D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A7A5142-2DF7-7DF8-6FF3-6F02F4260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09804-0DE1-4BD0-898A-1FE525120E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650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73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3FA233E-3D81-7BD6-2DFE-D12FEEA78D38}"/>
              </a:ext>
            </a:extLst>
          </p:cNvPr>
          <p:cNvSpPr txBox="1"/>
          <p:nvPr/>
        </p:nvSpPr>
        <p:spPr>
          <a:xfrm>
            <a:off x="2606780" y="1228333"/>
            <a:ext cx="1752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填寫中英文姓名</a:t>
            </a:r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071F835-7510-078E-1094-1C92D88C6AAE}"/>
              </a:ext>
            </a:extLst>
          </p:cNvPr>
          <p:cNvSpPr txBox="1"/>
          <p:nvPr/>
        </p:nvSpPr>
        <p:spPr>
          <a:xfrm>
            <a:off x="2606780" y="1956240"/>
            <a:ext cx="2573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可填寫已響應參與的成員</a:t>
            </a:r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B491A99-6393-A61D-AFE3-7635DAD86676}"/>
              </a:ext>
            </a:extLst>
          </p:cNvPr>
          <p:cNvSpPr txBox="1"/>
          <p:nvPr/>
        </p:nvSpPr>
        <p:spPr>
          <a:xfrm>
            <a:off x="6698082" y="1228333"/>
            <a:ext cx="49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請提供計畫的正式名稱，反映計畫的核心概念或目標</a:t>
            </a:r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2BCF530-1AC2-3484-9BCE-5F44DFC18EF2}"/>
              </a:ext>
            </a:extLst>
          </p:cNvPr>
          <p:cNvSpPr txBox="1"/>
          <p:nvPr/>
        </p:nvSpPr>
        <p:spPr>
          <a:xfrm>
            <a:off x="2606780" y="2652617"/>
            <a:ext cx="9131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請說明</a:t>
            </a:r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您提案的動機，和您希望解決或關注的議題。</a:t>
            </a:r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600" b="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WHY</a:t>
            </a:r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：關注的議題是什麼</a:t>
            </a:r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這個問題為何重要</a:t>
            </a:r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為什麼而做</a:t>
            </a:r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和女性賦能有何相關</a:t>
            </a:r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WHAT</a:t>
            </a:r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：預計達成的目標</a:t>
            </a:r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如何對社會產生正面影響</a:t>
            </a:r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F692898E-8662-5790-12EC-1C3BF5DBF55A}"/>
              </a:ext>
            </a:extLst>
          </p:cNvPr>
          <p:cNvSpPr txBox="1"/>
          <p:nvPr/>
        </p:nvSpPr>
        <p:spPr>
          <a:xfrm>
            <a:off x="2606780" y="4169481"/>
            <a:ext cx="91313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請描述您計劃如何實施提案。包括您預計採取的步驟、階段目標、如何使用預算資源。</a:t>
            </a:r>
            <a:r>
              <a:rPr lang="en-US" altLang="zh-TW" sz="1600" b="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HOW</a:t>
            </a:r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：</a:t>
            </a:r>
            <a:endParaRPr lang="en-US" altLang="zh-TW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如何落實執行</a:t>
            </a:r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?</a:t>
            </a:r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 </a:t>
            </a:r>
            <a:endParaRPr lang="en-US" altLang="zh-TW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　－作法</a:t>
            </a:r>
          </a:p>
          <a:p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　－預算需求</a:t>
            </a:r>
          </a:p>
          <a:p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　－贊助金用途</a:t>
            </a:r>
          </a:p>
          <a:p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希望招募的成員需求</a:t>
            </a:r>
          </a:p>
        </p:txBody>
      </p:sp>
    </p:spTree>
    <p:extLst>
      <p:ext uri="{BB962C8B-B14F-4D97-AF65-F5344CB8AC3E}">
        <p14:creationId xmlns:p14="http://schemas.microsoft.com/office/powerpoint/2010/main" val="417920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5591A1CC-64EF-BB62-6CAA-CDAB23D3EB7A}"/>
              </a:ext>
            </a:extLst>
          </p:cNvPr>
          <p:cNvSpPr txBox="1"/>
          <p:nvPr/>
        </p:nvSpPr>
        <p:spPr>
          <a:xfrm>
            <a:off x="1217900" y="1909728"/>
            <a:ext cx="9131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可自由補充圖片</a:t>
            </a:r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影音連結</a:t>
            </a:r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數據資料</a:t>
            </a:r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等，幫助說明計畫的資訊</a:t>
            </a:r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2329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0418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latin typeface="Calibri" panose="020F0502020204030204" pitchFamily="34" charset="0"/>
            <a:ea typeface="微軟正黑體" panose="020B0604030504040204" pitchFamily="34" charset="-12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578CDBB4BD754B833DC6366BF7A217" ma:contentTypeVersion="16" ma:contentTypeDescription="Create a new document." ma:contentTypeScope="" ma:versionID="0a2ac92110ac7c3d378d90868364d56b">
  <xsd:schema xmlns:xsd="http://www.w3.org/2001/XMLSchema" xmlns:xs="http://www.w3.org/2001/XMLSchema" xmlns:p="http://schemas.microsoft.com/office/2006/metadata/properties" xmlns:ns2="4c1509c3-0203-476d-9d71-93faf6110756" xmlns:ns3="51c87158-c23c-4c5f-891c-20b77f9402c5" xmlns:ns4="d2a93d74-f6e3-48a0-863c-b69df431d8ab" targetNamespace="http://schemas.microsoft.com/office/2006/metadata/properties" ma:root="true" ma:fieldsID="924ce637c13f478ee3428b4fd19f81a6" ns2:_="" ns3:_="" ns4:_="">
    <xsd:import namespace="4c1509c3-0203-476d-9d71-93faf6110756"/>
    <xsd:import namespace="51c87158-c23c-4c5f-891c-20b77f9402c5"/>
    <xsd:import namespace="d2a93d74-f6e3-48a0-863c-b69df431d8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1509c3-0203-476d-9d71-93faf61107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2fb0f5-e63c-4e8e-9ea5-5963d22110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c87158-c23c-4c5f-891c-20b77f9402c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a93d74-f6e3-48a0-863c-b69df431d8ab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1ed117e-59f4-4f44-be56-60506b58745c}" ma:internalName="TaxCatchAll" ma:showField="CatchAllData" ma:web="51c87158-c23c-4c5f-891c-20b77f9402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2a93d74-f6e3-48a0-863c-b69df431d8ab" xsi:nil="true"/>
    <lcf76f155ced4ddcb4097134ff3c332f xmlns="4c1509c3-0203-476d-9d71-93faf6110756">
      <Terms xmlns="http://schemas.microsoft.com/office/infopath/2007/PartnerControls"/>
    </lcf76f155ced4ddcb4097134ff3c332f>
    <SharedWithUsers xmlns="51c87158-c23c-4c5f-891c-20b77f9402c5">
      <UserInfo>
        <DisplayName>Vivian Chen 陳怡如 [dentsuMB]</DisplayName>
        <AccountId>25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90C14D0-F612-4E8B-A119-7CE1B61F81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1509c3-0203-476d-9d71-93faf6110756"/>
    <ds:schemaRef ds:uri="51c87158-c23c-4c5f-891c-20b77f9402c5"/>
    <ds:schemaRef ds:uri="d2a93d74-f6e3-48a0-863c-b69df431d8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47AFE5-17B1-4593-9743-C17A038F54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717508-A28D-4561-A8D5-323C2E36088F}">
  <ds:schemaRefs>
    <ds:schemaRef ds:uri="http://purl.org/dc/terms/"/>
    <ds:schemaRef ds:uri="http://purl.org/dc/elements/1.1/"/>
    <ds:schemaRef ds:uri="http://schemas.microsoft.com/office/infopath/2007/PartnerControls"/>
    <ds:schemaRef ds:uri="51c87158-c23c-4c5f-891c-20b77f9402c5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d2a93d74-f6e3-48a0-863c-b69df431d8ab"/>
    <ds:schemaRef ds:uri="4c1509c3-0203-476d-9d71-93faf611075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156</Words>
  <Application>Microsoft Macintosh PowerPoint</Application>
  <PresentationFormat>寬螢幕</PresentationFormat>
  <Paragraphs>14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9" baseType="lpstr">
      <vt:lpstr>微軟正黑體</vt:lpstr>
      <vt:lpstr>Aptos</vt:lpstr>
      <vt:lpstr>Arial</vt:lpstr>
      <vt:lpstr>Calibri</vt:lpstr>
      <vt:lpstr>Calibri Light</vt:lpstr>
      <vt:lpstr>1_Office 佈景主題</vt:lpstr>
      <vt:lpstr>PowerPoint 簡報</vt:lpstr>
      <vt:lpstr>PowerPoint 簡報</vt:lpstr>
      <vt:lpstr>PowerPoint 簡報</vt:lpstr>
    </vt:vector>
  </TitlesOfParts>
  <Company>dentsu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Sibyl Chang  張詠琦 [dentsu]</dc:creator>
  <cp:lastModifiedBy>Sleeping Sun 孫儷萍 [dentsuMB]</cp:lastModifiedBy>
  <cp:revision>1</cp:revision>
  <dcterms:created xsi:type="dcterms:W3CDTF">2024-02-23T06:51:30Z</dcterms:created>
  <dcterms:modified xsi:type="dcterms:W3CDTF">2024-03-05T04:33:53Z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0x010100D3578CDBB4BD754B833DC6366BF7A217</vt:lpwstr>
  </property>
  <property fmtid="{D5CDD505-2E9C-101B-9397-08002B2CF9AE}" pid="3" name="MediaServiceImageTags">
    <vt:lpwstr/>
  </property>
</Properties>
</file>